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09FE91-CC57-4F18-A84C-C73221F9CF43}" type="datetimeFigureOut">
              <a:rPr lang="en-US" smtClean="0"/>
              <a:t>12-07-2015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485948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09FE91-CC57-4F18-A84C-C73221F9CF43}" type="datetimeFigureOut">
              <a:rPr lang="en-US" smtClean="0"/>
              <a:t>12-07-2015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3308302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09FE91-CC57-4F18-A84C-C73221F9CF43}" type="datetimeFigureOut">
              <a:rPr lang="en-US" smtClean="0"/>
              <a:t>12-07-2015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3065648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09FE91-CC57-4F18-A84C-C73221F9CF43}" type="datetimeFigureOut">
              <a:rPr lang="en-US" smtClean="0"/>
              <a:t>12-07-2015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2794331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09FE91-CC57-4F18-A84C-C73221F9CF43}" type="datetimeFigureOut">
              <a:rPr lang="en-US" smtClean="0"/>
              <a:t>12-07-2015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521845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09FE91-CC57-4F18-A84C-C73221F9CF43}" type="datetimeFigureOut">
              <a:rPr lang="en-US" smtClean="0"/>
              <a:t>12-07-2015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3090988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09FE91-CC57-4F18-A84C-C73221F9CF43}" type="datetimeFigureOut">
              <a:rPr lang="en-US" smtClean="0"/>
              <a:t>12-07-2015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3521403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09FE91-CC57-4F18-A84C-C73221F9CF43}" type="datetimeFigureOut">
              <a:rPr lang="en-US" smtClean="0"/>
              <a:t>12-07-2015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3977046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09FE91-CC57-4F18-A84C-C73221F9CF43}" type="datetimeFigureOut">
              <a:rPr lang="en-US" smtClean="0"/>
              <a:t>12-07-2015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895732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09FE91-CC57-4F18-A84C-C73221F9CF43}" type="datetimeFigureOut">
              <a:rPr lang="en-US" smtClean="0"/>
              <a:t>12-07-2015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1729683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09FE91-CC57-4F18-A84C-C73221F9CF43}" type="datetimeFigureOut">
              <a:rPr lang="en-US" smtClean="0"/>
              <a:t>12-07-2015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81B334-4551-4A69-A523-152754594803}" type="slidenum">
              <a:rPr lang="en-US" smtClean="0"/>
              <a:t>‹#›</a:t>
            </a:fld>
            <a:endParaRPr lang="en-US"/>
          </a:p>
        </p:txBody>
      </p:sp>
    </p:spTree>
    <p:extLst>
      <p:ext uri="{BB962C8B-B14F-4D97-AF65-F5344CB8AC3E}">
        <p14:creationId xmlns:p14="http://schemas.microsoft.com/office/powerpoint/2010/main" val="2885593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09FE91-CC57-4F18-A84C-C73221F9CF43}" type="datetimeFigureOut">
              <a:rPr lang="en-US" smtClean="0"/>
              <a:t>12-07-2015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1B334-4551-4A69-A523-152754594803}" type="slidenum">
              <a:rPr lang="en-US" smtClean="0"/>
              <a:t>‹#›</a:t>
            </a:fld>
            <a:endParaRPr lang="en-US"/>
          </a:p>
        </p:txBody>
      </p:sp>
    </p:spTree>
    <p:extLst>
      <p:ext uri="{BB962C8B-B14F-4D97-AF65-F5344CB8AC3E}">
        <p14:creationId xmlns:p14="http://schemas.microsoft.com/office/powerpoint/2010/main" val="1439530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7772400" cy="1904999"/>
          </a:xfrm>
        </p:spPr>
        <p:txBody>
          <a:bodyPr>
            <a:noAutofit/>
          </a:bodyPr>
          <a:lstStyle/>
          <a:p>
            <a:r>
              <a:rPr lang="en-US" sz="7200" dirty="0" err="1" smtClean="0">
                <a:solidFill>
                  <a:srgbClr val="FF0000"/>
                </a:solidFill>
              </a:rPr>
              <a:t>Dạy</a:t>
            </a:r>
            <a:r>
              <a:rPr lang="en-US" sz="7200" dirty="0" smtClean="0">
                <a:solidFill>
                  <a:srgbClr val="FF0000"/>
                </a:solidFill>
              </a:rPr>
              <a:t> </a:t>
            </a:r>
            <a:r>
              <a:rPr lang="en-US" sz="7200" dirty="0" err="1" smtClean="0">
                <a:solidFill>
                  <a:srgbClr val="FF0000"/>
                </a:solidFill>
              </a:rPr>
              <a:t>trẻ</a:t>
            </a:r>
            <a:r>
              <a:rPr lang="en-US" sz="7200" dirty="0" smtClean="0">
                <a:solidFill>
                  <a:srgbClr val="FF0000"/>
                </a:solidFill>
              </a:rPr>
              <a:t> </a:t>
            </a:r>
            <a:r>
              <a:rPr lang="en-US" sz="7200" dirty="0" err="1" smtClean="0">
                <a:solidFill>
                  <a:srgbClr val="FF0000"/>
                </a:solidFill>
              </a:rPr>
              <a:t>đang</a:t>
            </a:r>
            <a:r>
              <a:rPr lang="en-US" sz="7200" dirty="0" smtClean="0">
                <a:solidFill>
                  <a:srgbClr val="FF0000"/>
                </a:solidFill>
              </a:rPr>
              <a:t> </a:t>
            </a:r>
            <a:r>
              <a:rPr lang="en-US" sz="7200" dirty="0" err="1" smtClean="0">
                <a:solidFill>
                  <a:srgbClr val="FF0000"/>
                </a:solidFill>
              </a:rPr>
              <a:t>bật</a:t>
            </a:r>
            <a:r>
              <a:rPr lang="en-US" sz="7200" dirty="0" smtClean="0">
                <a:solidFill>
                  <a:srgbClr val="FF0000"/>
                </a:solidFill>
              </a:rPr>
              <a:t> </a:t>
            </a:r>
            <a:r>
              <a:rPr lang="en-US" sz="7200" dirty="0" err="1" smtClean="0">
                <a:solidFill>
                  <a:srgbClr val="FF0000"/>
                </a:solidFill>
              </a:rPr>
              <a:t>âm</a:t>
            </a:r>
            <a:r>
              <a:rPr lang="en-US" sz="7200" dirty="0" smtClean="0">
                <a:solidFill>
                  <a:srgbClr val="FF0000"/>
                </a:solidFill>
              </a:rPr>
              <a:t> </a:t>
            </a:r>
            <a:r>
              <a:rPr lang="en-US" sz="7200" dirty="0" err="1" smtClean="0">
                <a:solidFill>
                  <a:srgbClr val="FF0000"/>
                </a:solidFill>
              </a:rPr>
              <a:t>và</a:t>
            </a:r>
            <a:r>
              <a:rPr lang="en-US" sz="7200" dirty="0" smtClean="0">
                <a:solidFill>
                  <a:srgbClr val="FF0000"/>
                </a:solidFill>
              </a:rPr>
              <a:t> </a:t>
            </a:r>
            <a:r>
              <a:rPr lang="en-US" sz="7200" dirty="0" err="1" smtClean="0">
                <a:solidFill>
                  <a:srgbClr val="FF0000"/>
                </a:solidFill>
              </a:rPr>
              <a:t>chưa</a:t>
            </a:r>
            <a:r>
              <a:rPr lang="en-US" sz="7200" dirty="0" smtClean="0">
                <a:solidFill>
                  <a:srgbClr val="FF0000"/>
                </a:solidFill>
              </a:rPr>
              <a:t> </a:t>
            </a:r>
            <a:r>
              <a:rPr lang="en-US" sz="7200" dirty="0" err="1" smtClean="0">
                <a:solidFill>
                  <a:srgbClr val="FF0000"/>
                </a:solidFill>
              </a:rPr>
              <a:t>biết</a:t>
            </a:r>
            <a:r>
              <a:rPr lang="en-US" sz="7200" dirty="0" smtClean="0">
                <a:solidFill>
                  <a:srgbClr val="FF0000"/>
                </a:solidFill>
              </a:rPr>
              <a:t> </a:t>
            </a:r>
            <a:r>
              <a:rPr lang="en-US" sz="7200" dirty="0" err="1" smtClean="0">
                <a:solidFill>
                  <a:srgbClr val="FF0000"/>
                </a:solidFill>
              </a:rPr>
              <a:t>nói</a:t>
            </a:r>
            <a:endParaRPr lang="en-US" sz="7200" dirty="0">
              <a:solidFill>
                <a:srgbClr val="FF0000"/>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453937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lstStyle/>
          <a:p>
            <a:pPr marL="0" marR="0" algn="l">
              <a:lnSpc>
                <a:spcPct val="115000"/>
              </a:lnSpc>
              <a:spcBef>
                <a:spcPts val="0"/>
              </a:spcBef>
              <a:spcAft>
                <a:spcPts val="1000"/>
              </a:spcAft>
            </a:pPr>
            <a:r>
              <a:rPr lang="en-US" dirty="0" smtClean="0">
                <a:effectLst/>
                <a:latin typeface="Times New Roman"/>
                <a:ea typeface="Calibri"/>
                <a:cs typeface="Times New Roman"/>
              </a:rPr>
              <a:t> </a:t>
            </a:r>
            <a:r>
              <a:rPr lang="en-US" i="1" dirty="0" smtClean="0">
                <a:effectLst/>
                <a:latin typeface="Times New Roman"/>
                <a:ea typeface="Calibri"/>
                <a:cs typeface="Times New Roman"/>
              </a:rPr>
              <a:t>4.2 </a:t>
            </a:r>
            <a:r>
              <a:rPr lang="en-US" i="1" dirty="0" err="1" smtClean="0">
                <a:effectLst/>
                <a:latin typeface="Times New Roman"/>
                <a:ea typeface="Calibri"/>
                <a:cs typeface="Times New Roman"/>
              </a:rPr>
              <a:t>Mục</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tiêu</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lời</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nói</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thoáng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nhìn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sz="3600" dirty="0">
                <a:ea typeface="Calibri"/>
                <a:cs typeface="Times New Roman"/>
              </a:rPr>
              <a:t/>
            </a:r>
            <a:br>
              <a:rPr lang="en-US" sz="3600" dirty="0">
                <a:ea typeface="Calibri"/>
                <a:cs typeface="Times New Roman"/>
              </a:rPr>
            </a:br>
            <a:r>
              <a:rPr lang="en-US" i="1" dirty="0" smtClean="0">
                <a:effectLst/>
                <a:latin typeface="Times New Roman"/>
                <a:ea typeface="Calibri"/>
                <a:cs typeface="Times New Roman"/>
              </a:rPr>
              <a:t>4.3 </a:t>
            </a:r>
            <a:r>
              <a:rPr lang="en-US" i="1" dirty="0" err="1" smtClean="0">
                <a:effectLst/>
                <a:latin typeface="Times New Roman"/>
                <a:ea typeface="Calibri"/>
                <a:cs typeface="Times New Roman"/>
              </a:rPr>
              <a:t>Mục</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tiêu</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ngôn</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ngữ</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Thực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hiện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một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số</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câu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lệnh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ngồi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lên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ghế</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nhặt</a:t>
            </a:r>
            <a:r>
              <a:rPr lang="en-US" dirty="0" smtClean="0">
                <a:effectLst/>
                <a:latin typeface="Times New Roman"/>
                <a:ea typeface="Calibri"/>
                <a:cs typeface="Times New Roman"/>
              </a:rPr>
              <a:t> , </a:t>
            </a:r>
            <a:r>
              <a:rPr lang="en-US" dirty="0" err="1" smtClean="0">
                <a:effectLst/>
                <a:latin typeface="Times New Roman"/>
                <a:ea typeface="Calibri"/>
                <a:cs typeface="Times New Roman"/>
              </a:rPr>
              <a:t>đưa</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rPr>
              <a:t>- </a:t>
            </a:r>
            <a:r>
              <a:rPr lang="en-US" dirty="0" err="1" smtClean="0">
                <a:effectLst/>
                <a:latin typeface="Times New Roman"/>
                <a:ea typeface="Calibri"/>
              </a:rPr>
              <a:t>Lấy</a:t>
            </a:r>
            <a:r>
              <a:rPr lang="en-US" dirty="0" smtClean="0">
                <a:effectLst/>
                <a:latin typeface="Times New Roman"/>
                <a:ea typeface="Calibri"/>
              </a:rPr>
              <a:t> </a:t>
            </a:r>
            <a:r>
              <a:rPr lang="en-US" dirty="0" err="1" smtClean="0">
                <a:effectLst/>
                <a:latin typeface="Times New Roman"/>
                <a:ea typeface="Calibri"/>
              </a:rPr>
              <a:t>ảnh</a:t>
            </a:r>
            <a:r>
              <a:rPr lang="en-US" dirty="0" smtClean="0">
                <a:effectLst/>
                <a:latin typeface="Times New Roman"/>
                <a:ea typeface="Calibri"/>
              </a:rPr>
              <a:t> </a:t>
            </a:r>
            <a:r>
              <a:rPr lang="en-US" dirty="0" err="1" smtClean="0">
                <a:effectLst/>
                <a:latin typeface="Times New Roman"/>
                <a:ea typeface="Calibri"/>
              </a:rPr>
              <a:t>của</a:t>
            </a:r>
            <a:r>
              <a:rPr lang="en-US" dirty="0" smtClean="0">
                <a:effectLst/>
                <a:latin typeface="Times New Roman"/>
                <a:ea typeface="Calibri"/>
              </a:rPr>
              <a:t> </a:t>
            </a:r>
            <a:r>
              <a:rPr lang="en-US" dirty="0" err="1" smtClean="0">
                <a:effectLst/>
                <a:latin typeface="Times New Roman"/>
                <a:ea typeface="Calibri"/>
              </a:rPr>
              <a:t>mình</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625246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fontScale="90000"/>
          </a:bodyPr>
          <a:lstStyle/>
          <a:p>
            <a:pPr algn="l">
              <a:lnSpc>
                <a:spcPct val="115000"/>
              </a:lnSpc>
              <a:spcBef>
                <a:spcPts val="0"/>
              </a:spcBef>
              <a:spcAft>
                <a:spcPts val="1000"/>
              </a:spcAft>
            </a:pPr>
            <a:r>
              <a:rPr lang="en-US" sz="9600" dirty="0" err="1" smtClean="0">
                <a:effectLst/>
                <a:latin typeface="Times New Roman"/>
                <a:ea typeface="Calibri"/>
                <a:cs typeface="Times New Roman"/>
              </a:rPr>
              <a:t>Tập</a:t>
            </a:r>
            <a:r>
              <a:rPr lang="en-US" sz="9600" dirty="0" smtClean="0">
                <a:effectLst/>
                <a:latin typeface="Times New Roman"/>
                <a:ea typeface="Calibri"/>
                <a:cs typeface="Times New Roman"/>
              </a:rPr>
              <a:t> </a:t>
            </a:r>
            <a:r>
              <a:rPr lang="en-US" sz="9600" dirty="0" err="1" smtClean="0">
                <a:effectLst/>
                <a:latin typeface="Times New Roman"/>
                <a:ea typeface="Calibri"/>
                <a:cs typeface="Times New Roman"/>
              </a:rPr>
              <a:t>trung</a:t>
            </a:r>
            <a:r>
              <a:rPr lang="en-US" sz="9600" dirty="0" smtClean="0">
                <a:effectLst/>
                <a:latin typeface="Times New Roman"/>
                <a:ea typeface="Calibri"/>
                <a:cs typeface="Times New Roman"/>
              </a:rPr>
              <a:t> </a:t>
            </a:r>
            <a:r>
              <a:rPr lang="en-US" sz="9600" dirty="0" err="1" smtClean="0">
                <a:effectLst/>
                <a:latin typeface="Times New Roman"/>
                <a:ea typeface="Calibri"/>
                <a:cs typeface="Times New Roman"/>
              </a:rPr>
              <a:t>chú</a:t>
            </a:r>
            <a:r>
              <a:rPr lang="en-US" sz="9600" dirty="0" smtClean="0">
                <a:effectLst/>
                <a:latin typeface="Times New Roman"/>
                <a:ea typeface="Calibri"/>
                <a:cs typeface="Times New Roman"/>
              </a:rPr>
              <a:t> ý</a:t>
            </a:r>
            <a:r>
              <a:rPr lang="en-US" sz="3600" dirty="0">
                <a:ea typeface="Calibri"/>
                <a:cs typeface="Times New Roman"/>
              </a:rPr>
              <a:t/>
            </a:r>
            <a:br>
              <a:rPr lang="en-US" sz="3600" dirty="0">
                <a:ea typeface="Calibri"/>
                <a:cs typeface="Times New Roman"/>
              </a:rPr>
            </a:br>
            <a:r>
              <a:rPr lang="en-US" b="1" dirty="0" smtClean="0">
                <a:effectLst/>
                <a:latin typeface="Times New Roman"/>
                <a:ea typeface="Calibri"/>
                <a:cs typeface="Times New Roman"/>
              </a:rPr>
              <a:t>1.Mục </a:t>
            </a:r>
            <a:r>
              <a:rPr lang="en-US" b="1" dirty="0" err="1" smtClean="0">
                <a:effectLst/>
                <a:latin typeface="Times New Roman"/>
                <a:ea typeface="Calibri"/>
                <a:cs typeface="Times New Roman"/>
              </a:rPr>
              <a:t>tiêu</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Hướng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nhìn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mặt</a:t>
            </a:r>
            <a:r>
              <a:rPr lang="en-US" dirty="0" smtClean="0">
                <a:effectLst/>
                <a:latin typeface="Times New Roman"/>
                <a:ea typeface="Calibri"/>
                <a:cs typeface="Times New Roman"/>
              </a:rPr>
              <a:t> P.H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P.H </a:t>
            </a:r>
            <a:r>
              <a:rPr lang="en-US" dirty="0" err="1" smtClean="0">
                <a:effectLst/>
                <a:latin typeface="Times New Roman"/>
                <a:ea typeface="Calibri"/>
                <a:cs typeface="Times New Roman"/>
              </a:rPr>
              <a:t>đang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nhìn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Luyện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năng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tập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trung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chú</a:t>
            </a:r>
            <a:r>
              <a:rPr lang="en-US" dirty="0" smtClean="0">
                <a:effectLst/>
                <a:latin typeface="Times New Roman"/>
                <a:ea typeface="Calibri"/>
                <a:cs typeface="Times New Roman"/>
              </a:rPr>
              <a:t> ý </a:t>
            </a:r>
            <a:r>
              <a:rPr lang="en-US" dirty="0" err="1" smtClean="0">
                <a:effectLst/>
                <a:latin typeface="Times New Roman"/>
                <a:ea typeface="Calibri"/>
                <a:cs typeface="Times New Roman"/>
              </a:rPr>
              <a:t>lắng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nghe</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của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3879853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fontScale="90000"/>
          </a:bodyPr>
          <a:lstStyle/>
          <a:p>
            <a:pPr marL="0" marR="0" algn="l">
              <a:lnSpc>
                <a:spcPct val="115000"/>
              </a:lnSpc>
              <a:spcBef>
                <a:spcPts val="0"/>
              </a:spcBef>
              <a:spcAft>
                <a:spcPts val="1000"/>
              </a:spcAft>
            </a:pPr>
            <a:r>
              <a:rPr lang="en-US" b="1" dirty="0" smtClean="0">
                <a:effectLst/>
                <a:latin typeface="Times New Roman"/>
                <a:ea typeface="Calibri"/>
                <a:cs typeface="Times New Roman"/>
              </a:rPr>
              <a:t>2. </a:t>
            </a:r>
            <a:r>
              <a:rPr lang="en-US" b="1" dirty="0" err="1" smtClean="0">
                <a:effectLst/>
                <a:latin typeface="Times New Roman"/>
                <a:ea typeface="Calibri"/>
                <a:cs typeface="Times New Roman"/>
              </a:rPr>
              <a:t>Lưu</a:t>
            </a:r>
            <a:r>
              <a:rPr lang="en-US" b="1" dirty="0" smtClean="0">
                <a:effectLst/>
                <a:latin typeface="Times New Roman"/>
                <a:ea typeface="Calibri"/>
                <a:cs typeface="Times New Roman"/>
              </a:rPr>
              <a:t> ý</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Luôn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vui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vẻ</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Làm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mẫu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khẩu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rõ</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ràng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kết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hợp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ngữ</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điệu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để</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sự</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thích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thú</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bài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luyện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nghe</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nhìn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hấp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dẫn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dựa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trên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thích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màu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sắc,âm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thanh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mức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độ</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từ</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dễ</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đến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khó</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0389349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lstStyle/>
          <a:p>
            <a:pPr marL="0" marR="0">
              <a:lnSpc>
                <a:spcPct val="115000"/>
              </a:lnSpc>
              <a:spcBef>
                <a:spcPts val="0"/>
              </a:spcBef>
              <a:spcAft>
                <a:spcPts val="1000"/>
              </a:spcAft>
            </a:pPr>
            <a:r>
              <a:rPr lang="en-US" b="1" dirty="0" smtClean="0">
                <a:effectLst/>
                <a:latin typeface="Times New Roman"/>
                <a:ea typeface="Calibri"/>
                <a:cs typeface="Times New Roman"/>
              </a:rPr>
              <a:t>3. </a:t>
            </a:r>
            <a:r>
              <a:rPr lang="en-US" b="1" dirty="0" err="1" smtClean="0">
                <a:effectLst/>
                <a:latin typeface="Times New Roman"/>
                <a:ea typeface="Calibri"/>
                <a:cs typeface="Times New Roman"/>
              </a:rPr>
              <a:t>Đồ</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dùng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cặp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dùng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giống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nhau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để</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chơi</a:t>
            </a:r>
            <a:r>
              <a:rPr lang="en-US" dirty="0" smtClean="0">
                <a:effectLst/>
                <a:latin typeface="Times New Roman"/>
                <a:ea typeface="Calibri"/>
                <a:cs typeface="Times New Roman"/>
              </a:rPr>
              <a:t> song </a:t>
            </a:r>
            <a:r>
              <a:rPr lang="en-US" dirty="0" err="1" smtClean="0">
                <a:effectLst/>
                <a:latin typeface="Times New Roman"/>
                <a:ea typeface="Calibri"/>
                <a:cs typeface="Times New Roman"/>
              </a:rPr>
              <a:t>song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dùng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thanh</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cặp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tranh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ảnh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ghép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đôi</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cặp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màu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sắc</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371597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fontScale="90000"/>
          </a:bodyPr>
          <a:lstStyle/>
          <a:p>
            <a:pPr marL="0" marR="0" algn="l">
              <a:lnSpc>
                <a:spcPct val="115000"/>
              </a:lnSpc>
              <a:spcBef>
                <a:spcPts val="0"/>
              </a:spcBef>
              <a:spcAft>
                <a:spcPts val="1000"/>
              </a:spcAft>
            </a:pPr>
            <a:r>
              <a:rPr lang="en-US" b="1" dirty="0" smtClean="0">
                <a:effectLst/>
                <a:latin typeface="Times New Roman"/>
                <a:ea typeface="Calibri"/>
                <a:cs typeface="Times New Roman"/>
              </a:rPr>
              <a:t>4. </a:t>
            </a:r>
            <a:r>
              <a:rPr lang="en-US" b="1" dirty="0" err="1" smtClean="0">
                <a:effectLst/>
                <a:latin typeface="Times New Roman"/>
                <a:ea typeface="Calibri"/>
                <a:cs typeface="Times New Roman"/>
              </a:rPr>
              <a:t>Một</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số</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mục</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tiêu</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tham</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khảo</a:t>
            </a:r>
            <a:r>
              <a:rPr lang="en-US" sz="3600" dirty="0">
                <a:ea typeface="Calibri"/>
                <a:cs typeface="Times New Roman"/>
              </a:rPr>
              <a:t/>
            </a:r>
            <a:br>
              <a:rPr lang="en-US" sz="3600" dirty="0">
                <a:ea typeface="Calibri"/>
                <a:cs typeface="Times New Roman"/>
              </a:rPr>
            </a:br>
            <a:r>
              <a:rPr lang="en-US" i="1" dirty="0" smtClean="0">
                <a:effectLst/>
                <a:latin typeface="Times New Roman"/>
                <a:ea typeface="Calibri"/>
                <a:cs typeface="Times New Roman"/>
              </a:rPr>
              <a:t>4.1. </a:t>
            </a:r>
            <a:r>
              <a:rPr lang="en-US" i="1" dirty="0" err="1" smtClean="0">
                <a:effectLst/>
                <a:latin typeface="Times New Roman"/>
                <a:ea typeface="Calibri"/>
                <a:cs typeface="Times New Roman"/>
              </a:rPr>
              <a:t>Nhìn</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vật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Nhìn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theo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vật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chuyển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động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liên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tục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trong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khoảng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thời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nhất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định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đó</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Quan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ghép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đúng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đôi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vật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vật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giống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nhau</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Lựa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chọn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ghépđúng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cặp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tranh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giống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nhau</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112242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pPr marL="0" marR="0" algn="l">
              <a:lnSpc>
                <a:spcPct val="115000"/>
              </a:lnSpc>
              <a:spcBef>
                <a:spcPts val="0"/>
              </a:spcBef>
              <a:spcAft>
                <a:spcPts val="1000"/>
              </a:spcAft>
            </a:pPr>
            <a:r>
              <a:rPr lang="en-US" dirty="0" smtClean="0">
                <a:effectLst/>
                <a:latin typeface="Times New Roman"/>
                <a:ea typeface="Calibri"/>
                <a:cs typeface="Times New Roman"/>
              </a:rPr>
              <a:t>- </a:t>
            </a:r>
            <a:r>
              <a:rPr lang="en-US" dirty="0" err="1" smtClean="0">
                <a:effectLst/>
                <a:latin typeface="Times New Roman"/>
                <a:ea typeface="Calibri"/>
                <a:cs typeface="Times New Roman"/>
              </a:rPr>
              <a:t>Nhặt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2 </a:t>
            </a:r>
            <a:r>
              <a:rPr lang="en-US" dirty="0" err="1" smtClean="0">
                <a:effectLst/>
                <a:latin typeface="Times New Roman"/>
                <a:ea typeface="Calibri"/>
                <a:cs typeface="Times New Roman"/>
              </a:rPr>
              <a:t>vật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tranh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trộn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lẫn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nhau</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Tập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trung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nhặt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viên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sỏi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Phân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loại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mùa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sắc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trộn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lẫn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nhau</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Ghép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1 </a:t>
            </a:r>
            <a:r>
              <a:rPr lang="en-US" dirty="0" err="1" smtClean="0">
                <a:effectLst/>
                <a:latin typeface="Times New Roman"/>
                <a:ea typeface="Calibri"/>
                <a:cs typeface="Times New Roman"/>
              </a:rPr>
              <a:t>bức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tranh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hoàn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chỉnh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từ</a:t>
            </a:r>
            <a:r>
              <a:rPr lang="en-US" dirty="0" smtClean="0">
                <a:effectLst/>
                <a:latin typeface="Times New Roman"/>
                <a:ea typeface="Calibri"/>
                <a:cs typeface="Times New Roman"/>
              </a:rPr>
              <a:t> 4 </a:t>
            </a:r>
            <a:r>
              <a:rPr lang="en-US" dirty="0" err="1" smtClean="0">
                <a:effectLst/>
                <a:latin typeface="Times New Roman"/>
                <a:ea typeface="Calibri"/>
                <a:cs typeface="Times New Roman"/>
              </a:rPr>
              <a:t>miếng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ghép</a:t>
            </a:r>
            <a:r>
              <a:rPr lang="en-US" dirty="0" smtClean="0">
                <a:effectLst/>
                <a:latin typeface="Times New Roman"/>
                <a:ea typeface="Calibri"/>
                <a:cs typeface="Times New Roman"/>
              </a:rPr>
              <a:t>.</a:t>
            </a:r>
            <a:endParaRPr lang="en-US" sz="3600" dirty="0">
              <a:ea typeface="Calibri"/>
              <a:cs typeface="Times New Roman"/>
            </a:endParaRP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3547657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lstStyle/>
          <a:p>
            <a:pPr marL="0" marR="0" algn="l">
              <a:lnSpc>
                <a:spcPct val="115000"/>
              </a:lnSpc>
              <a:spcBef>
                <a:spcPts val="0"/>
              </a:spcBef>
              <a:spcAft>
                <a:spcPts val="1000"/>
              </a:spcAft>
            </a:pPr>
            <a:r>
              <a:rPr lang="en-US" i="1" dirty="0" smtClean="0">
                <a:effectLst/>
                <a:latin typeface="Times New Roman"/>
                <a:ea typeface="Calibri"/>
                <a:cs typeface="Times New Roman"/>
              </a:rPr>
              <a:t>4.2. </a:t>
            </a:r>
            <a:r>
              <a:rPr lang="en-US" i="1" dirty="0" err="1" smtClean="0">
                <a:effectLst/>
                <a:latin typeface="Times New Roman"/>
                <a:ea typeface="Calibri"/>
                <a:cs typeface="Times New Roman"/>
              </a:rPr>
              <a:t>Nhìn</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cô</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Giao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nhìn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liên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tục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trong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khoảng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thời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gian</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rPr>
              <a:t>- </a:t>
            </a:r>
            <a:r>
              <a:rPr lang="en-US" dirty="0" err="1" smtClean="0">
                <a:effectLst/>
                <a:latin typeface="Times New Roman"/>
                <a:ea typeface="Calibri"/>
              </a:rPr>
              <a:t>Tập</a:t>
            </a:r>
            <a:r>
              <a:rPr lang="en-US" dirty="0" smtClean="0">
                <a:effectLst/>
                <a:latin typeface="Times New Roman"/>
                <a:ea typeface="Calibri"/>
              </a:rPr>
              <a:t> </a:t>
            </a:r>
            <a:r>
              <a:rPr lang="en-US" dirty="0" err="1" smtClean="0">
                <a:effectLst/>
                <a:latin typeface="Times New Roman"/>
                <a:ea typeface="Calibri"/>
              </a:rPr>
              <a:t>trung</a:t>
            </a:r>
            <a:r>
              <a:rPr lang="en-US" dirty="0" smtClean="0">
                <a:effectLst/>
                <a:latin typeface="Times New Roman"/>
                <a:ea typeface="Calibri"/>
              </a:rPr>
              <a:t> </a:t>
            </a:r>
            <a:r>
              <a:rPr lang="en-US" dirty="0" err="1" smtClean="0">
                <a:effectLst/>
                <a:latin typeface="Times New Roman"/>
                <a:ea typeface="Calibri"/>
              </a:rPr>
              <a:t>hoạt</a:t>
            </a:r>
            <a:r>
              <a:rPr lang="en-US" dirty="0" smtClean="0">
                <a:effectLst/>
                <a:latin typeface="Times New Roman"/>
                <a:ea typeface="Calibri"/>
              </a:rPr>
              <a:t> </a:t>
            </a:r>
            <a:r>
              <a:rPr lang="en-US" dirty="0" err="1" smtClean="0">
                <a:effectLst/>
                <a:latin typeface="Times New Roman"/>
                <a:ea typeface="Calibri"/>
              </a:rPr>
              <a:t>động</a:t>
            </a:r>
            <a:r>
              <a:rPr lang="en-US" dirty="0" smtClean="0">
                <a:effectLst/>
                <a:latin typeface="Times New Roman"/>
                <a:ea typeface="Calibri"/>
              </a:rPr>
              <a:t> </a:t>
            </a:r>
            <a:r>
              <a:rPr lang="en-US" dirty="0" err="1" smtClean="0">
                <a:effectLst/>
                <a:latin typeface="Times New Roman"/>
                <a:ea typeface="Calibri"/>
              </a:rPr>
              <a:t>ghép</a:t>
            </a:r>
            <a:r>
              <a:rPr lang="en-US" dirty="0" smtClean="0">
                <a:effectLst/>
                <a:latin typeface="Times New Roman"/>
                <a:ea typeface="Calibri"/>
              </a:rPr>
              <a:t> </a:t>
            </a:r>
            <a:r>
              <a:rPr lang="en-US" dirty="0" err="1" smtClean="0">
                <a:effectLst/>
                <a:latin typeface="Times New Roman"/>
                <a:ea typeface="Calibri"/>
              </a:rPr>
              <a:t>hình</a:t>
            </a:r>
            <a:r>
              <a:rPr lang="en-US" dirty="0" smtClean="0">
                <a:effectLst/>
                <a:latin typeface="Times New Roman"/>
                <a:ea typeface="Calibri"/>
              </a:rPr>
              <a:t> </a:t>
            </a:r>
            <a:r>
              <a:rPr lang="en-US" dirty="0" err="1" smtClean="0">
                <a:effectLst/>
                <a:latin typeface="Times New Roman"/>
                <a:ea typeface="Calibri"/>
              </a:rPr>
              <a:t>trong</a:t>
            </a:r>
            <a:r>
              <a:rPr lang="en-US" dirty="0" smtClean="0">
                <a:effectLst/>
                <a:latin typeface="Times New Roman"/>
                <a:ea typeface="Calibri"/>
              </a:rPr>
              <a:t> </a:t>
            </a:r>
            <a:r>
              <a:rPr lang="en-US" dirty="0" err="1" smtClean="0">
                <a:effectLst/>
                <a:latin typeface="Times New Roman"/>
                <a:ea typeface="Calibri"/>
              </a:rPr>
              <a:t>khoảng</a:t>
            </a:r>
            <a:r>
              <a:rPr lang="en-US" dirty="0" smtClean="0">
                <a:effectLst/>
                <a:latin typeface="Times New Roman"/>
                <a:ea typeface="Calibri"/>
              </a:rPr>
              <a:t> </a:t>
            </a:r>
            <a:r>
              <a:rPr lang="en-US" dirty="0" err="1" smtClean="0">
                <a:effectLst/>
                <a:latin typeface="Times New Roman"/>
                <a:ea typeface="Calibri"/>
              </a:rPr>
              <a:t>thời</a:t>
            </a:r>
            <a:r>
              <a:rPr lang="en-US" dirty="0" smtClean="0">
                <a:effectLst/>
                <a:latin typeface="Times New Roman"/>
                <a:ea typeface="Calibri"/>
              </a:rPr>
              <a:t> </a:t>
            </a:r>
            <a:r>
              <a:rPr lang="en-US" dirty="0" err="1" smtClean="0">
                <a:effectLst/>
                <a:latin typeface="Times New Roman"/>
                <a:ea typeface="Calibri"/>
              </a:rPr>
              <a:t>gian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5018692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0"/>
          </a:xfrm>
        </p:spPr>
        <p:txBody>
          <a:bodyPr>
            <a:normAutofit fontScale="90000"/>
          </a:bodyPr>
          <a:lstStyle/>
          <a:p>
            <a:pPr marL="0" marR="0" algn="l">
              <a:lnSpc>
                <a:spcPct val="115000"/>
              </a:lnSpc>
              <a:spcBef>
                <a:spcPts val="0"/>
              </a:spcBef>
              <a:spcAft>
                <a:spcPts val="1000"/>
              </a:spcAft>
            </a:pPr>
            <a:r>
              <a:rPr lang="en-US" i="1" dirty="0" smtClean="0">
                <a:effectLst/>
                <a:latin typeface="Times New Roman"/>
                <a:ea typeface="Calibri"/>
                <a:cs typeface="Times New Roman"/>
              </a:rPr>
              <a:t>4.3. </a:t>
            </a:r>
            <a:r>
              <a:rPr lang="en-US" i="1" dirty="0" err="1" smtClean="0">
                <a:effectLst/>
                <a:latin typeface="Times New Roman"/>
                <a:ea typeface="Calibri"/>
                <a:cs typeface="Times New Roman"/>
              </a:rPr>
              <a:t>Nghe</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vật</a:t>
            </a:r>
            <a:r>
              <a:rPr lang="en-US" sz="3600" dirty="0">
                <a:ea typeface="Calibri"/>
                <a:cs typeface="Times New Roman"/>
              </a:rPr>
              <a:t/>
            </a:r>
            <a:br>
              <a:rPr lang="en-US" sz="3600" dirty="0">
                <a:ea typeface="Calibri"/>
                <a:cs typeface="Times New Roman"/>
              </a:rPr>
            </a:br>
            <a:r>
              <a:rPr lang="en-US" sz="4000" dirty="0" smtClean="0">
                <a:effectLst/>
                <a:latin typeface="Times New Roman"/>
                <a:ea typeface="Calibri"/>
                <a:cs typeface="Times New Roman"/>
              </a:rPr>
              <a:t>- Quay </a:t>
            </a:r>
            <a:r>
              <a:rPr lang="en-US" sz="4000" dirty="0" err="1" smtClean="0">
                <a:effectLst/>
                <a:latin typeface="Times New Roman"/>
                <a:ea typeface="Calibri"/>
                <a:cs typeface="Times New Roman"/>
              </a:rPr>
              <a:t>đầu</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về</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phía</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phát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ra</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âm</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thanh</a:t>
            </a:r>
            <a:r>
              <a:rPr lang="en-US" sz="4000" dirty="0" smtClean="0">
                <a:effectLst/>
                <a:latin typeface="Times New Roman"/>
                <a:ea typeface="Calibri"/>
                <a:cs typeface="Times New Roman"/>
              </a:rPr>
              <a:t> ở </a:t>
            </a:r>
            <a:r>
              <a:rPr lang="en-US" sz="4000" dirty="0" err="1" smtClean="0">
                <a:effectLst/>
                <a:latin typeface="Times New Roman"/>
                <a:ea typeface="Calibri"/>
                <a:cs typeface="Times New Roman"/>
              </a:rPr>
              <a:t>cự</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ly</a:t>
            </a:r>
            <a:r>
              <a:rPr lang="en-US" sz="4000" dirty="0" smtClean="0">
                <a:effectLst/>
                <a:latin typeface="Times New Roman"/>
                <a:ea typeface="Calibri"/>
                <a:cs typeface="Times New Roman"/>
              </a:rPr>
              <a:t> …</a:t>
            </a:r>
            <a:r>
              <a:rPr lang="en-US" sz="4000" dirty="0">
                <a:ea typeface="Calibri"/>
                <a:cs typeface="Times New Roman"/>
              </a:rPr>
              <a:t/>
            </a:r>
            <a:br>
              <a:rPr lang="en-US" sz="4000" dirty="0">
                <a:ea typeface="Calibri"/>
                <a:cs typeface="Times New Roman"/>
              </a:rPr>
            </a:b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Tìm</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vật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phát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ra</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âm</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thanh</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khi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được</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giấu</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kín</a:t>
            </a:r>
            <a:r>
              <a:rPr lang="en-US" sz="4000" dirty="0" smtClean="0">
                <a:effectLst/>
                <a:latin typeface="Times New Roman"/>
                <a:ea typeface="Calibri"/>
                <a:cs typeface="Times New Roman"/>
              </a:rPr>
              <a:t>.</a:t>
            </a:r>
            <a:r>
              <a:rPr lang="en-US" sz="4000" dirty="0">
                <a:ea typeface="Calibri"/>
                <a:cs typeface="Times New Roman"/>
              </a:rPr>
              <a:t/>
            </a:r>
            <a:br>
              <a:rPr lang="en-US" sz="4000" dirty="0">
                <a:ea typeface="Calibri"/>
                <a:cs typeface="Times New Roman"/>
              </a:rPr>
            </a:b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Chọn</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và</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lấy</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được</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đúng</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vật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cô</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cầm</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trên</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tay</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và</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bắt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chước</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cô</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tạo</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ra</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âm</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thanh</a:t>
            </a:r>
            <a:r>
              <a:rPr lang="en-US" sz="4000" dirty="0" smtClean="0">
                <a:effectLst/>
                <a:latin typeface="Times New Roman"/>
                <a:ea typeface="Calibri"/>
                <a:cs typeface="Times New Roman"/>
              </a:rPr>
              <a:t>.</a:t>
            </a:r>
            <a:r>
              <a:rPr lang="en-US" sz="4000" dirty="0">
                <a:ea typeface="Calibri"/>
                <a:cs typeface="Times New Roman"/>
              </a:rPr>
              <a:t/>
            </a:r>
            <a:br>
              <a:rPr lang="en-US" sz="4000" dirty="0">
                <a:ea typeface="Calibri"/>
                <a:cs typeface="Times New Roman"/>
              </a:rPr>
            </a:b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Lựa</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chọn</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và</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lấy</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đúng</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vật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phat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ra</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âm</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thanh</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khi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được</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giấu</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kín</a:t>
            </a:r>
            <a:r>
              <a:rPr lang="en-US" sz="4000" dirty="0" smtClean="0">
                <a:effectLst/>
                <a:latin typeface="Times New Roman"/>
                <a:ea typeface="Calibri"/>
                <a:cs typeface="Times New Roman"/>
              </a:rPr>
              <a:t>.</a:t>
            </a:r>
            <a:r>
              <a:rPr lang="en-US" sz="4000" dirty="0">
                <a:ea typeface="Calibri"/>
                <a:cs typeface="Times New Roman"/>
              </a:rPr>
              <a:t/>
            </a:r>
            <a:br>
              <a:rPr lang="en-US" sz="4000" dirty="0">
                <a:ea typeface="Calibri"/>
                <a:cs typeface="Times New Roman"/>
              </a:rPr>
            </a:br>
            <a:endParaRPr lang="en-US" sz="4000"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7388028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fontScale="90000"/>
          </a:bodyPr>
          <a:lstStyle/>
          <a:p>
            <a:pPr marL="0" marR="0" algn="l">
              <a:lnSpc>
                <a:spcPct val="115000"/>
              </a:lnSpc>
              <a:spcBef>
                <a:spcPts val="0"/>
              </a:spcBef>
              <a:spcAft>
                <a:spcPts val="1000"/>
              </a:spcAft>
            </a:pPr>
            <a:r>
              <a:rPr lang="en-US" i="1" dirty="0" smtClean="0">
                <a:effectLst/>
                <a:latin typeface="Times New Roman"/>
                <a:ea typeface="Calibri"/>
                <a:cs typeface="Times New Roman"/>
              </a:rPr>
              <a:t>4.4. </a:t>
            </a:r>
            <a:r>
              <a:rPr lang="en-US" i="1" dirty="0" err="1" smtClean="0">
                <a:effectLst/>
                <a:latin typeface="Times New Roman"/>
                <a:ea typeface="Calibri"/>
                <a:cs typeface="Times New Roman"/>
              </a:rPr>
              <a:t>Nhìn</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hình</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miệng</a:t>
            </a:r>
            <a:r>
              <a:rPr lang="en-US" i="1" dirty="0" smtClean="0">
                <a:effectLst/>
                <a:latin typeface="Times New Roman"/>
                <a:ea typeface="Calibri"/>
                <a:cs typeface="Times New Roman"/>
              </a:rPr>
              <a:t> </a:t>
            </a:r>
            <a:r>
              <a:rPr lang="en-US" i="1" dirty="0" err="1" smtClean="0">
                <a:effectLst/>
                <a:latin typeface="Times New Roman"/>
                <a:ea typeface="Calibri"/>
                <a:cs typeface="Times New Roman"/>
              </a:rPr>
              <a:t>cô</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Nhìn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1 </a:t>
            </a:r>
            <a:r>
              <a:rPr lang="en-US" dirty="0" err="1" smtClean="0">
                <a:effectLst/>
                <a:latin typeface="Times New Roman"/>
                <a:ea typeface="Calibri"/>
                <a:cs typeface="Times New Roman"/>
              </a:rPr>
              <a:t>số</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chữ</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cái</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Nhìn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1 </a:t>
            </a:r>
            <a:r>
              <a:rPr lang="en-US" dirty="0" err="1" smtClean="0">
                <a:effectLst/>
                <a:latin typeface="Times New Roman"/>
                <a:ea typeface="Calibri"/>
                <a:cs typeface="Times New Roman"/>
              </a:rPr>
              <a:t>số</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chữ</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cố</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theo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Nhìn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cố</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theo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730670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lstStyle/>
          <a:p>
            <a:pPr algn="l">
              <a:lnSpc>
                <a:spcPct val="115000"/>
              </a:lnSpc>
              <a:spcBef>
                <a:spcPts val="0"/>
              </a:spcBef>
              <a:spcAft>
                <a:spcPts val="1000"/>
              </a:spcAft>
            </a:pPr>
            <a:r>
              <a:rPr lang="en-US" sz="9600" b="1" dirty="0" err="1" smtClean="0">
                <a:effectLst/>
                <a:latin typeface="Times New Roman"/>
                <a:ea typeface="Calibri"/>
                <a:cs typeface="Times New Roman"/>
              </a:rPr>
              <a:t>Bắt</a:t>
            </a:r>
            <a:r>
              <a:rPr lang="en-US" sz="9600" b="1" dirty="0" smtClean="0">
                <a:effectLst/>
                <a:latin typeface="Times New Roman"/>
                <a:ea typeface="Calibri"/>
                <a:cs typeface="Times New Roman"/>
              </a:rPr>
              <a:t> </a:t>
            </a:r>
            <a:r>
              <a:rPr lang="en-US" sz="9600" b="1" dirty="0" err="1" smtClean="0">
                <a:effectLst/>
                <a:latin typeface="Times New Roman"/>
                <a:ea typeface="Calibri"/>
                <a:cs typeface="Times New Roman"/>
              </a:rPr>
              <a:t>chước</a:t>
            </a:r>
            <a:r>
              <a:rPr lang="en-US" sz="3600" dirty="0">
                <a:ea typeface="Calibri"/>
                <a:cs typeface="Times New Roman"/>
              </a:rPr>
              <a:t/>
            </a:r>
            <a:br>
              <a:rPr lang="en-US" sz="3600" dirty="0">
                <a:ea typeface="Calibri"/>
                <a:cs typeface="Times New Roman"/>
              </a:rPr>
            </a:br>
            <a:r>
              <a:rPr lang="en-US" b="1" dirty="0" smtClean="0">
                <a:effectLst/>
                <a:latin typeface="Times New Roman"/>
                <a:ea typeface="Calibri"/>
                <a:cs typeface="Times New Roman"/>
              </a:rPr>
              <a:t> </a:t>
            </a:r>
            <a:r>
              <a:rPr lang="en-US" sz="3600" dirty="0">
                <a:ea typeface="Calibri"/>
                <a:cs typeface="Times New Roman"/>
              </a:rPr>
              <a:t/>
            </a:r>
            <a:br>
              <a:rPr lang="en-US" sz="3600" dirty="0">
                <a:ea typeface="Calibri"/>
                <a:cs typeface="Times New Roman"/>
              </a:rPr>
            </a:br>
            <a:r>
              <a:rPr lang="en-US" b="1" dirty="0" smtClean="0">
                <a:effectLst/>
                <a:latin typeface="Times New Roman"/>
                <a:ea typeface="Calibri"/>
                <a:cs typeface="Times New Roman"/>
              </a:rPr>
              <a:t>1. </a:t>
            </a:r>
            <a:r>
              <a:rPr lang="en-US" b="1" dirty="0" err="1" smtClean="0">
                <a:effectLst/>
                <a:latin typeface="Times New Roman"/>
                <a:ea typeface="Calibri"/>
                <a:cs typeface="Times New Roman"/>
              </a:rPr>
              <a:t>Mục</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tiêu</a:t>
            </a:r>
            <a:r>
              <a:rPr lang="en-US" sz="3600" dirty="0">
                <a:ea typeface="Calibri"/>
                <a:cs typeface="Times New Roman"/>
              </a:rPr>
              <a:t/>
            </a:r>
            <a:br>
              <a:rPr lang="en-US" sz="3600" dirty="0">
                <a:ea typeface="Calibri"/>
                <a:cs typeface="Times New Roman"/>
              </a:rPr>
            </a:b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142473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6562"/>
          </a:xfrm>
        </p:spPr>
        <p:txBody>
          <a:bodyPr>
            <a:normAutofit fontScale="90000"/>
          </a:bodyPr>
          <a:lstStyle/>
          <a:p>
            <a:pPr algn="l">
              <a:lnSpc>
                <a:spcPct val="115000"/>
              </a:lnSpc>
              <a:spcBef>
                <a:spcPts val="0"/>
              </a:spcBef>
              <a:spcAft>
                <a:spcPts val="1000"/>
              </a:spcAft>
            </a:pPr>
            <a:r>
              <a:rPr lang="en-US" sz="6000" b="1" dirty="0" smtClean="0">
                <a:effectLst/>
                <a:latin typeface="Times New Roman"/>
                <a:ea typeface="Calibri"/>
                <a:cs typeface="Times New Roman"/>
              </a:rPr>
              <a:t> </a:t>
            </a:r>
            <a:r>
              <a:rPr lang="en-US" sz="3600" dirty="0">
                <a:ea typeface="Calibri"/>
                <a:cs typeface="Times New Roman"/>
              </a:rPr>
              <a:t/>
            </a:r>
            <a:br>
              <a:rPr lang="en-US" sz="3600" dirty="0">
                <a:ea typeface="Calibri"/>
                <a:cs typeface="Times New Roman"/>
              </a:rPr>
            </a:br>
            <a:r>
              <a:rPr lang="en-US" sz="6000" b="1" i="1" dirty="0" err="1" smtClean="0">
                <a:effectLst/>
                <a:latin typeface="Times New Roman"/>
                <a:ea typeface="Calibri"/>
                <a:cs typeface="Times New Roman"/>
              </a:rPr>
              <a:t>Những</a:t>
            </a:r>
            <a:r>
              <a:rPr lang="en-US" sz="6000" b="1" i="1" dirty="0" smtClean="0">
                <a:effectLst/>
                <a:latin typeface="Times New Roman"/>
                <a:ea typeface="Calibri"/>
                <a:cs typeface="Times New Roman"/>
              </a:rPr>
              <a:t> </a:t>
            </a:r>
            <a:r>
              <a:rPr lang="en-US" sz="6000" b="1" i="1" dirty="0" err="1" smtClean="0">
                <a:effectLst/>
                <a:latin typeface="Times New Roman"/>
                <a:ea typeface="Calibri"/>
                <a:cs typeface="Times New Roman"/>
              </a:rPr>
              <a:t>kỹ</a:t>
            </a:r>
            <a:r>
              <a:rPr lang="en-US" sz="6000" b="1" i="1" dirty="0" smtClean="0">
                <a:effectLst/>
                <a:latin typeface="Times New Roman"/>
                <a:ea typeface="Calibri"/>
                <a:cs typeface="Times New Roman"/>
              </a:rPr>
              <a:t> </a:t>
            </a:r>
            <a:r>
              <a:rPr lang="en-US" sz="6000" b="1" i="1" dirty="0" err="1" smtClean="0">
                <a:effectLst/>
                <a:latin typeface="Times New Roman"/>
                <a:ea typeface="Calibri"/>
                <a:cs typeface="Times New Roman"/>
              </a:rPr>
              <a:t>năng</a:t>
            </a:r>
            <a:r>
              <a:rPr lang="en-US" sz="6000" b="1" i="1" dirty="0" smtClean="0">
                <a:effectLst/>
                <a:latin typeface="Times New Roman"/>
                <a:ea typeface="Calibri"/>
                <a:cs typeface="Times New Roman"/>
              </a:rPr>
              <a:t> </a:t>
            </a:r>
            <a:r>
              <a:rPr lang="en-US" sz="6000" b="1" i="1" dirty="0" err="1" smtClean="0">
                <a:effectLst/>
                <a:latin typeface="Times New Roman"/>
                <a:ea typeface="Calibri"/>
                <a:cs typeface="Times New Roman"/>
              </a:rPr>
              <a:t>cần</a:t>
            </a:r>
            <a:r>
              <a:rPr lang="en-US" sz="6000" b="1" i="1" dirty="0" smtClean="0">
                <a:effectLst/>
                <a:latin typeface="Times New Roman"/>
                <a:ea typeface="Calibri"/>
                <a:cs typeface="Times New Roman"/>
              </a:rPr>
              <a:t> </a:t>
            </a:r>
            <a:r>
              <a:rPr lang="en-US" sz="6000" b="1" i="1" dirty="0" err="1" smtClean="0">
                <a:effectLst/>
                <a:latin typeface="Times New Roman"/>
                <a:ea typeface="Calibri"/>
                <a:cs typeface="Times New Roman"/>
              </a:rPr>
              <a:t>dạy</a:t>
            </a:r>
            <a:r>
              <a:rPr lang="en-US" sz="6000" b="1" i="1" dirty="0" smtClean="0">
                <a:effectLst/>
                <a:latin typeface="Times New Roman"/>
                <a:ea typeface="Calibri"/>
                <a:cs typeface="Times New Roman"/>
              </a:rPr>
              <a:t> </a:t>
            </a:r>
            <a:r>
              <a:rPr lang="en-US" sz="6000" b="1" i="1" dirty="0" err="1" smtClean="0">
                <a:effectLst/>
                <a:latin typeface="Times New Roman"/>
                <a:ea typeface="Calibri"/>
                <a:cs typeface="Times New Roman"/>
              </a:rPr>
              <a:t>trẻ</a:t>
            </a:r>
            <a:r>
              <a:rPr lang="en-US" sz="6000" b="1" i="1" dirty="0" smtClean="0">
                <a:effectLst/>
                <a:latin typeface="Times New Roman"/>
                <a:ea typeface="Calibri"/>
                <a:cs typeface="Times New Roman"/>
              </a:rPr>
              <a:t> </a:t>
            </a:r>
            <a:r>
              <a:rPr lang="en-US" sz="6000" b="1" i="1" dirty="0" err="1" smtClean="0">
                <a:effectLst/>
                <a:latin typeface="Times New Roman"/>
                <a:ea typeface="Calibri"/>
                <a:cs typeface="Times New Roman"/>
              </a:rPr>
              <a:t>trong</a:t>
            </a:r>
            <a:r>
              <a:rPr lang="en-US" sz="6000" b="1" i="1" dirty="0" smtClean="0">
                <a:effectLst/>
                <a:latin typeface="Times New Roman"/>
                <a:ea typeface="Calibri"/>
                <a:cs typeface="Times New Roman"/>
              </a:rPr>
              <a:t> </a:t>
            </a:r>
            <a:r>
              <a:rPr lang="en-US" sz="6000" b="1" i="1" dirty="0" err="1" smtClean="0">
                <a:effectLst/>
                <a:latin typeface="Times New Roman"/>
                <a:ea typeface="Calibri"/>
                <a:cs typeface="Times New Roman"/>
              </a:rPr>
              <a:t>giai</a:t>
            </a:r>
            <a:r>
              <a:rPr lang="en-US" sz="6000" b="1" i="1" dirty="0" smtClean="0">
                <a:effectLst/>
                <a:latin typeface="Times New Roman"/>
                <a:ea typeface="Calibri"/>
                <a:cs typeface="Times New Roman"/>
              </a:rPr>
              <a:t> </a:t>
            </a:r>
            <a:r>
              <a:rPr lang="en-US" sz="6000" b="1" i="1" dirty="0" err="1" smtClean="0">
                <a:effectLst/>
                <a:latin typeface="Times New Roman"/>
                <a:ea typeface="Calibri"/>
                <a:cs typeface="Times New Roman"/>
              </a:rPr>
              <a:t>đoạn</a:t>
            </a:r>
            <a:r>
              <a:rPr lang="en-US" sz="6000" b="1" i="1" dirty="0" smtClean="0">
                <a:effectLst/>
                <a:latin typeface="Times New Roman"/>
                <a:ea typeface="Calibri"/>
                <a:cs typeface="Times New Roman"/>
              </a:rPr>
              <a:t> </a:t>
            </a:r>
            <a:r>
              <a:rPr lang="en-US" sz="6000" b="1" i="1" dirty="0" err="1" smtClean="0">
                <a:effectLst/>
                <a:latin typeface="Times New Roman"/>
                <a:ea typeface="Calibri"/>
                <a:cs typeface="Times New Roman"/>
              </a:rPr>
              <a:t>này</a:t>
            </a:r>
            <a:r>
              <a:rPr lang="en-US" sz="4800"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1. </a:t>
            </a:r>
            <a:r>
              <a:rPr lang="en-US" dirty="0" err="1" smtClean="0">
                <a:effectLst/>
                <a:latin typeface="Times New Roman"/>
                <a:ea typeface="Calibri"/>
                <a:cs typeface="Times New Roman"/>
              </a:rPr>
              <a:t>Hợp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tác</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2. </a:t>
            </a:r>
            <a:r>
              <a:rPr lang="en-US" dirty="0" err="1" smtClean="0">
                <a:effectLst/>
                <a:latin typeface="Times New Roman"/>
                <a:ea typeface="Calibri"/>
                <a:cs typeface="Times New Roman"/>
              </a:rPr>
              <a:t>Tập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trung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chú</a:t>
            </a:r>
            <a:r>
              <a:rPr lang="en-US" dirty="0" smtClean="0">
                <a:effectLst/>
                <a:latin typeface="Times New Roman"/>
                <a:ea typeface="Calibri"/>
                <a:cs typeface="Times New Roman"/>
              </a:rPr>
              <a:t> ý( </a:t>
            </a:r>
            <a:r>
              <a:rPr lang="en-US" dirty="0" err="1" smtClean="0">
                <a:effectLst/>
                <a:latin typeface="Times New Roman"/>
                <a:ea typeface="Calibri"/>
                <a:cs typeface="Times New Roman"/>
              </a:rPr>
              <a:t>nghe</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nhìn</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3.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4. </a:t>
            </a:r>
            <a:r>
              <a:rPr lang="en-US" dirty="0" err="1" smtClean="0">
                <a:effectLst/>
                <a:latin typeface="Times New Roman"/>
                <a:ea typeface="Calibri"/>
                <a:cs typeface="Times New Roman"/>
              </a:rPr>
              <a:t>Lặp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đầu</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5.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khác</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6. </a:t>
            </a:r>
            <a:r>
              <a:rPr lang="en-US" dirty="0" err="1" smtClean="0">
                <a:effectLst/>
                <a:latin typeface="Times New Roman"/>
                <a:ea typeface="Calibri"/>
                <a:cs typeface="Times New Roman"/>
              </a:rPr>
              <a:t>Sử</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dụng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trong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tiếp</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7.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triển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ngôn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ngữ</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a:t>
            </a:r>
            <a:endParaRPr lang="en-US" sz="3600" dirty="0">
              <a:ea typeface="Calibri"/>
              <a:cs typeface="Times New Roman"/>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7803564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pPr marL="0" marR="0" algn="l">
              <a:lnSpc>
                <a:spcPct val="115000"/>
              </a:lnSpc>
              <a:spcBef>
                <a:spcPts val="0"/>
              </a:spcBef>
              <a:spcAft>
                <a:spcPts val="1000"/>
              </a:spcAft>
            </a:pPr>
            <a:r>
              <a:rPr lang="en-US" b="1" dirty="0" smtClean="0">
                <a:effectLst/>
                <a:latin typeface="Times New Roman"/>
                <a:ea typeface="Calibri"/>
                <a:cs typeface="Times New Roman"/>
              </a:rPr>
              <a:t>2. </a:t>
            </a:r>
            <a:r>
              <a:rPr lang="en-US" b="1" dirty="0" err="1" smtClean="0">
                <a:effectLst/>
                <a:latin typeface="Times New Roman"/>
                <a:ea typeface="Calibri"/>
                <a:cs typeface="Times New Roman"/>
              </a:rPr>
              <a:t>Lưu</a:t>
            </a:r>
            <a:r>
              <a:rPr lang="en-US" b="1" dirty="0" smtClean="0">
                <a:effectLst/>
                <a:latin typeface="Times New Roman"/>
                <a:ea typeface="Calibri"/>
                <a:cs typeface="Times New Roman"/>
              </a:rPr>
              <a:t> ý</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Dạy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từ</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dễ</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đến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chọn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gì</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làm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cảm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thấy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dễ</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dàng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 </a:t>
            </a:r>
            <a:r>
              <a:rPr lang="en-US" dirty="0" err="1" smtClean="0">
                <a:effectLst/>
                <a:latin typeface="Times New Roman"/>
                <a:ea typeface="Calibri"/>
                <a:cs typeface="Times New Roman"/>
              </a:rPr>
              <a:t>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lý</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thoải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mái</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Dạy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động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vật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sau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rồi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vỗ</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tay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đạp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tay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đánh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trống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xắc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xô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088048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fontScale="90000"/>
          </a:bodyPr>
          <a:lstStyle/>
          <a:p>
            <a:pPr marL="0" marR="0" algn="l">
              <a:lnSpc>
                <a:spcPct val="115000"/>
              </a:lnSpc>
              <a:spcBef>
                <a:spcPts val="0"/>
              </a:spcBef>
              <a:spcAft>
                <a:spcPts val="1000"/>
              </a:spcAft>
            </a:pPr>
            <a:r>
              <a:rPr lang="en-US" dirty="0" smtClean="0">
                <a:effectLst/>
                <a:latin typeface="Times New Roman"/>
                <a:ea typeface="Calibri"/>
                <a:cs typeface="Times New Roman"/>
              </a:rPr>
              <a:t>- </a:t>
            </a:r>
            <a:r>
              <a:rPr lang="en-US" dirty="0" err="1" smtClean="0">
                <a:effectLst/>
                <a:latin typeface="Times New Roman"/>
                <a:ea typeface="Calibri"/>
                <a:cs typeface="Times New Roman"/>
              </a:rPr>
              <a:t>Cần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khuyến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khích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ngay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sau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dù</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sự</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giúp</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Đầutiên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làm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mẫu</a:t>
            </a:r>
            <a:r>
              <a:rPr lang="en-US" dirty="0" smtClean="0">
                <a:effectLst/>
                <a:latin typeface="Times New Roman"/>
                <a:ea typeface="Calibri"/>
                <a:cs typeface="Times New Roman"/>
              </a:rPr>
              <a:t> song </a:t>
            </a:r>
            <a:r>
              <a:rPr lang="en-US" dirty="0" err="1" smtClean="0">
                <a:effectLst/>
                <a:latin typeface="Times New Roman"/>
                <a:ea typeface="Calibri"/>
                <a:cs typeface="Times New Roman"/>
              </a:rPr>
              <a:t>song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để</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đập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tay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xuống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bàn</a:t>
            </a:r>
            <a:r>
              <a:rPr lang="en-US" dirty="0" smtClean="0">
                <a:effectLst/>
                <a:latin typeface="Times New Roman"/>
                <a:ea typeface="Calibri"/>
                <a:cs typeface="Times New Roman"/>
              </a:rPr>
              <a:t> -&gt;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đập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tay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thời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sau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làm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mẫu</a:t>
            </a:r>
            <a:r>
              <a:rPr lang="en-US" dirty="0" smtClean="0">
                <a:effectLst/>
                <a:latin typeface="Times New Roman"/>
                <a:ea typeface="Calibri"/>
                <a:cs typeface="Times New Roman"/>
              </a:rPr>
              <a:t> -&gt;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rPr>
              <a:t>=&gt; </a:t>
            </a:r>
            <a:r>
              <a:rPr lang="en-US" dirty="0" err="1" smtClean="0">
                <a:effectLst/>
                <a:latin typeface="Times New Roman"/>
                <a:ea typeface="Calibri"/>
              </a:rPr>
              <a:t>Khi</a:t>
            </a:r>
            <a:r>
              <a:rPr lang="en-US" dirty="0" smtClean="0">
                <a:effectLst/>
                <a:latin typeface="Times New Roman"/>
                <a:ea typeface="Calibri"/>
              </a:rPr>
              <a:t> </a:t>
            </a:r>
            <a:r>
              <a:rPr lang="en-US" dirty="0" err="1" smtClean="0">
                <a:effectLst/>
                <a:latin typeface="Times New Roman"/>
                <a:ea typeface="Calibri"/>
              </a:rPr>
              <a:t>trẻ</a:t>
            </a:r>
            <a:r>
              <a:rPr lang="en-US" dirty="0" smtClean="0">
                <a:effectLst/>
                <a:latin typeface="Times New Roman"/>
                <a:ea typeface="Calibri"/>
              </a:rPr>
              <a:t> </a:t>
            </a:r>
            <a:r>
              <a:rPr lang="en-US" dirty="0" err="1" smtClean="0">
                <a:effectLst/>
                <a:latin typeface="Times New Roman"/>
                <a:ea typeface="Calibri"/>
              </a:rPr>
              <a:t>bắt</a:t>
            </a:r>
            <a:r>
              <a:rPr lang="en-US" dirty="0" smtClean="0">
                <a:effectLst/>
                <a:latin typeface="Times New Roman"/>
                <a:ea typeface="Calibri"/>
              </a:rPr>
              <a:t> </a:t>
            </a:r>
            <a:r>
              <a:rPr lang="en-US" dirty="0" err="1" smtClean="0">
                <a:effectLst/>
                <a:latin typeface="Times New Roman"/>
                <a:ea typeface="Calibri"/>
              </a:rPr>
              <a:t>thành</a:t>
            </a:r>
            <a:r>
              <a:rPr lang="en-US" dirty="0" smtClean="0">
                <a:effectLst/>
                <a:latin typeface="Times New Roman"/>
                <a:ea typeface="Calibri"/>
              </a:rPr>
              <a:t> </a:t>
            </a:r>
            <a:r>
              <a:rPr lang="en-US" dirty="0" err="1" smtClean="0">
                <a:effectLst/>
                <a:latin typeface="Times New Roman"/>
                <a:ea typeface="Calibri"/>
              </a:rPr>
              <a:t>thục</a:t>
            </a:r>
            <a:r>
              <a:rPr lang="en-US" dirty="0" smtClean="0">
                <a:effectLst/>
                <a:latin typeface="Times New Roman"/>
                <a:ea typeface="Calibri"/>
              </a:rPr>
              <a:t> </a:t>
            </a:r>
            <a:r>
              <a:rPr lang="en-US" dirty="0" err="1" smtClean="0">
                <a:effectLst/>
                <a:latin typeface="Times New Roman"/>
                <a:ea typeface="Calibri"/>
              </a:rPr>
              <a:t>thì</a:t>
            </a:r>
            <a:r>
              <a:rPr lang="en-US" dirty="0" smtClean="0">
                <a:effectLst/>
                <a:latin typeface="Times New Roman"/>
                <a:ea typeface="Calibri"/>
              </a:rPr>
              <a:t> </a:t>
            </a:r>
            <a:r>
              <a:rPr lang="en-US" dirty="0" err="1" smtClean="0">
                <a:effectLst/>
                <a:latin typeface="Times New Roman"/>
                <a:ea typeface="Calibri"/>
              </a:rPr>
              <a:t>trẻ</a:t>
            </a:r>
            <a:r>
              <a:rPr lang="en-US" dirty="0" smtClean="0">
                <a:effectLst/>
                <a:latin typeface="Times New Roman"/>
                <a:ea typeface="Calibri"/>
              </a:rPr>
              <a:t> </a:t>
            </a:r>
            <a:r>
              <a:rPr lang="en-US" dirty="0" err="1" smtClean="0">
                <a:effectLst/>
                <a:latin typeface="Times New Roman"/>
                <a:ea typeface="Calibri"/>
              </a:rPr>
              <a:t>sẽ</a:t>
            </a:r>
            <a:r>
              <a:rPr lang="en-US" dirty="0" smtClean="0">
                <a:effectLst/>
                <a:latin typeface="Times New Roman"/>
                <a:ea typeface="Calibri"/>
              </a:rPr>
              <a:t> </a:t>
            </a:r>
            <a:r>
              <a:rPr lang="en-US" dirty="0" err="1" smtClean="0">
                <a:effectLst/>
                <a:latin typeface="Times New Roman"/>
                <a:ea typeface="Calibri"/>
              </a:rPr>
              <a:t>mắc</a:t>
            </a:r>
            <a:r>
              <a:rPr lang="en-US" dirty="0" smtClean="0">
                <a:effectLst/>
                <a:latin typeface="Times New Roman"/>
                <a:ea typeface="Calibri"/>
              </a:rPr>
              <a:t> </a:t>
            </a:r>
            <a:r>
              <a:rPr lang="en-US" dirty="0" err="1" smtClean="0">
                <a:effectLst/>
                <a:latin typeface="Times New Roman"/>
                <a:ea typeface="Calibri"/>
              </a:rPr>
              <a:t>phải</a:t>
            </a:r>
            <a:r>
              <a:rPr lang="en-US" dirty="0" smtClean="0">
                <a:effectLst/>
                <a:latin typeface="Times New Roman"/>
                <a:ea typeface="Calibri"/>
              </a:rPr>
              <a:t> </a:t>
            </a:r>
            <a:r>
              <a:rPr lang="en-US" dirty="0" err="1" smtClean="0">
                <a:effectLst/>
                <a:latin typeface="Times New Roman"/>
                <a:ea typeface="Calibri"/>
              </a:rPr>
              <a:t>tật</a:t>
            </a:r>
            <a:r>
              <a:rPr lang="en-US" dirty="0" smtClean="0">
                <a:effectLst/>
                <a:latin typeface="Times New Roman"/>
                <a:ea typeface="Calibri"/>
              </a:rPr>
              <a:t> </a:t>
            </a:r>
            <a:r>
              <a:rPr lang="en-US" dirty="0" err="1" smtClean="0">
                <a:effectLst/>
                <a:latin typeface="Times New Roman"/>
                <a:ea typeface="Calibri"/>
              </a:rPr>
              <a:t>nhại</a:t>
            </a:r>
            <a:r>
              <a:rPr lang="en-US" dirty="0" smtClean="0">
                <a:effectLst/>
                <a:latin typeface="Times New Roman"/>
                <a:ea typeface="Calibri"/>
              </a:rPr>
              <a:t> </a:t>
            </a:r>
            <a:r>
              <a:rPr lang="en-US" dirty="0" err="1" smtClean="0">
                <a:effectLst/>
                <a:latin typeface="Times New Roman"/>
                <a:ea typeface="Calibri"/>
              </a:rPr>
              <a:t>lời</a:t>
            </a:r>
            <a:r>
              <a:rPr lang="en-US" dirty="0" smtClean="0">
                <a:effectLst/>
                <a:latin typeface="Times New Roman"/>
                <a:ea typeface="Calibri"/>
              </a:rPr>
              <a:t>, </a:t>
            </a:r>
            <a:r>
              <a:rPr lang="en-US" dirty="0" err="1" smtClean="0">
                <a:effectLst/>
                <a:latin typeface="Times New Roman"/>
                <a:ea typeface="Calibri"/>
              </a:rPr>
              <a:t>khi</a:t>
            </a:r>
            <a:r>
              <a:rPr lang="en-US" dirty="0" smtClean="0">
                <a:effectLst/>
                <a:latin typeface="Times New Roman"/>
                <a:ea typeface="Calibri"/>
              </a:rPr>
              <a:t> </a:t>
            </a:r>
            <a:r>
              <a:rPr lang="en-US" dirty="0" err="1" smtClean="0">
                <a:effectLst/>
                <a:latin typeface="Times New Roman"/>
                <a:ea typeface="Calibri"/>
              </a:rPr>
              <a:t>ngôn</a:t>
            </a:r>
            <a:r>
              <a:rPr lang="en-US" dirty="0" smtClean="0">
                <a:effectLst/>
                <a:latin typeface="Times New Roman"/>
                <a:ea typeface="Calibri"/>
              </a:rPr>
              <a:t> </a:t>
            </a:r>
            <a:r>
              <a:rPr lang="en-US" dirty="0" err="1" smtClean="0">
                <a:effectLst/>
                <a:latin typeface="Times New Roman"/>
                <a:ea typeface="Calibri"/>
              </a:rPr>
              <a:t>ngữ</a:t>
            </a:r>
            <a:r>
              <a:rPr lang="en-US" dirty="0" smtClean="0">
                <a:effectLst/>
                <a:latin typeface="Times New Roman"/>
                <a:ea typeface="Calibri"/>
              </a:rPr>
              <a:t> </a:t>
            </a:r>
            <a:r>
              <a:rPr lang="en-US" dirty="0" err="1" smtClean="0">
                <a:effectLst/>
                <a:latin typeface="Times New Roman"/>
                <a:ea typeface="Calibri"/>
              </a:rPr>
              <a:t>hiểu</a:t>
            </a:r>
            <a:r>
              <a:rPr lang="en-US" dirty="0" smtClean="0">
                <a:effectLst/>
                <a:latin typeface="Times New Roman"/>
                <a:ea typeface="Calibri"/>
              </a:rPr>
              <a:t> </a:t>
            </a:r>
            <a:r>
              <a:rPr lang="en-US" dirty="0" err="1" smtClean="0">
                <a:effectLst/>
                <a:latin typeface="Times New Roman"/>
                <a:ea typeface="Calibri"/>
              </a:rPr>
              <a:t>của</a:t>
            </a:r>
            <a:r>
              <a:rPr lang="en-US" dirty="0" smtClean="0">
                <a:effectLst/>
                <a:latin typeface="Times New Roman"/>
                <a:ea typeface="Calibri"/>
              </a:rPr>
              <a:t> </a:t>
            </a:r>
            <a:r>
              <a:rPr lang="en-US" dirty="0" err="1" smtClean="0">
                <a:effectLst/>
                <a:latin typeface="Times New Roman"/>
                <a:ea typeface="Calibri"/>
              </a:rPr>
              <a:t>trẻ</a:t>
            </a:r>
            <a:r>
              <a:rPr lang="en-US" dirty="0" smtClean="0">
                <a:effectLst/>
                <a:latin typeface="Times New Roman"/>
                <a:ea typeface="Calibri"/>
              </a:rPr>
              <a:t> </a:t>
            </a:r>
            <a:r>
              <a:rPr lang="en-US" dirty="0" err="1" smtClean="0">
                <a:effectLst/>
                <a:latin typeface="Times New Roman"/>
                <a:ea typeface="Calibri"/>
              </a:rPr>
              <a:t>tốt</a:t>
            </a:r>
            <a:r>
              <a:rPr lang="en-US" dirty="0" smtClean="0">
                <a:effectLst/>
                <a:latin typeface="Times New Roman"/>
                <a:ea typeface="Calibri"/>
              </a:rPr>
              <a:t>  </a:t>
            </a:r>
            <a:r>
              <a:rPr lang="en-US" dirty="0" err="1" smtClean="0">
                <a:effectLst/>
                <a:latin typeface="Times New Roman"/>
                <a:ea typeface="Calibri"/>
              </a:rPr>
              <a:t>thì</a:t>
            </a:r>
            <a:r>
              <a:rPr lang="en-US" dirty="0" smtClean="0">
                <a:effectLst/>
                <a:latin typeface="Times New Roman"/>
                <a:ea typeface="Calibri"/>
              </a:rPr>
              <a:t> </a:t>
            </a:r>
            <a:r>
              <a:rPr lang="en-US" dirty="0" err="1" smtClean="0">
                <a:effectLst/>
                <a:latin typeface="Times New Roman"/>
                <a:ea typeface="Calibri"/>
              </a:rPr>
              <a:t>giai</a:t>
            </a:r>
            <a:r>
              <a:rPr lang="en-US" dirty="0" smtClean="0">
                <a:effectLst/>
                <a:latin typeface="Times New Roman"/>
                <a:ea typeface="Calibri"/>
              </a:rPr>
              <a:t> </a:t>
            </a:r>
            <a:r>
              <a:rPr lang="en-US" dirty="0" err="1" smtClean="0">
                <a:effectLst/>
                <a:latin typeface="Times New Roman"/>
                <a:ea typeface="Calibri"/>
              </a:rPr>
              <a:t>đoạn</a:t>
            </a:r>
            <a:r>
              <a:rPr lang="en-US" dirty="0" smtClean="0">
                <a:effectLst/>
                <a:latin typeface="Times New Roman"/>
                <a:ea typeface="Calibri"/>
              </a:rPr>
              <a:t> </a:t>
            </a:r>
            <a:r>
              <a:rPr lang="en-US" dirty="0" err="1" smtClean="0">
                <a:effectLst/>
                <a:latin typeface="Times New Roman"/>
                <a:ea typeface="Calibri"/>
              </a:rPr>
              <a:t>nhại</a:t>
            </a:r>
            <a:r>
              <a:rPr lang="en-US" dirty="0" smtClean="0">
                <a:effectLst/>
                <a:latin typeface="Times New Roman"/>
                <a:ea typeface="Calibri"/>
              </a:rPr>
              <a:t> </a:t>
            </a:r>
            <a:r>
              <a:rPr lang="en-US" dirty="0" err="1" smtClean="0">
                <a:effectLst/>
                <a:latin typeface="Times New Roman"/>
                <a:ea typeface="Calibri"/>
              </a:rPr>
              <a:t>lời</a:t>
            </a:r>
            <a:r>
              <a:rPr lang="en-US" dirty="0" smtClean="0">
                <a:effectLst/>
                <a:latin typeface="Times New Roman"/>
                <a:ea typeface="Calibri"/>
              </a:rPr>
              <a:t> </a:t>
            </a:r>
            <a:r>
              <a:rPr lang="en-US" dirty="0" err="1" smtClean="0">
                <a:effectLst/>
                <a:latin typeface="Times New Roman"/>
                <a:ea typeface="Calibri"/>
              </a:rPr>
              <a:t>sẽ</a:t>
            </a:r>
            <a:r>
              <a:rPr lang="en-US" dirty="0" smtClean="0">
                <a:effectLst/>
                <a:latin typeface="Times New Roman"/>
                <a:ea typeface="Calibri"/>
              </a:rPr>
              <a:t> qua </a:t>
            </a:r>
            <a:r>
              <a:rPr lang="en-US" dirty="0" err="1" smtClean="0">
                <a:effectLst/>
                <a:latin typeface="Times New Roman"/>
                <a:ea typeface="Calibri"/>
              </a:rPr>
              <a:t>nhanh</a:t>
            </a:r>
            <a:r>
              <a:rPr lang="en-US" dirty="0" smtClean="0">
                <a:effectLst/>
                <a:latin typeface="Times New Roman"/>
                <a:ea typeface="Calibri"/>
              </a:rPr>
              <a:t>.</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654277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lstStyle/>
          <a:p>
            <a:pPr marL="0" marR="0" algn="l">
              <a:lnSpc>
                <a:spcPct val="115000"/>
              </a:lnSpc>
              <a:spcBef>
                <a:spcPts val="0"/>
              </a:spcBef>
              <a:spcAft>
                <a:spcPts val="1000"/>
              </a:spcAft>
            </a:pPr>
            <a:r>
              <a:rPr lang="en-US" b="1" dirty="0" smtClean="0">
                <a:effectLst/>
                <a:latin typeface="Times New Roman"/>
                <a:ea typeface="Calibri"/>
                <a:cs typeface="Times New Roman"/>
              </a:rPr>
              <a:t>3. </a:t>
            </a:r>
            <a:r>
              <a:rPr lang="en-US" b="1" dirty="0" err="1" smtClean="0">
                <a:effectLst/>
                <a:latin typeface="Times New Roman"/>
                <a:ea typeface="Calibri"/>
                <a:cs typeface="Times New Roman"/>
              </a:rPr>
              <a:t>Đồ</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dùng</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Sử</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dụng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dùng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thanh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màu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sắc</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72668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430962"/>
          </a:xfrm>
        </p:spPr>
        <p:txBody>
          <a:bodyPr/>
          <a:lstStyle/>
          <a:p>
            <a:pPr marL="0" marR="0" algn="l">
              <a:lnSpc>
                <a:spcPct val="115000"/>
              </a:lnSpc>
              <a:spcBef>
                <a:spcPts val="0"/>
              </a:spcBef>
              <a:spcAft>
                <a:spcPts val="1000"/>
              </a:spcAft>
            </a:pPr>
            <a:r>
              <a:rPr lang="en-US" b="1" dirty="0" smtClean="0">
                <a:effectLst/>
                <a:latin typeface="Times New Roman"/>
                <a:ea typeface="Calibri"/>
                <a:cs typeface="Times New Roman"/>
              </a:rPr>
              <a:t>4. </a:t>
            </a:r>
            <a:r>
              <a:rPr lang="en-US" b="1" dirty="0" err="1" smtClean="0">
                <a:effectLst/>
                <a:latin typeface="Times New Roman"/>
                <a:ea typeface="Calibri"/>
                <a:cs typeface="Times New Roman"/>
              </a:rPr>
              <a:t>Mục</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tiêu</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vật</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động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tác</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004367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fontScale="90000"/>
          </a:bodyPr>
          <a:lstStyle/>
          <a:p>
            <a:pPr algn="l">
              <a:lnSpc>
                <a:spcPct val="115000"/>
              </a:lnSpc>
              <a:spcBef>
                <a:spcPts val="0"/>
              </a:spcBef>
              <a:spcAft>
                <a:spcPts val="1000"/>
              </a:spcAft>
            </a:pPr>
            <a:r>
              <a:rPr lang="en-US" sz="8800" b="1" dirty="0" err="1" smtClean="0">
                <a:effectLst/>
                <a:latin typeface="Times New Roman"/>
                <a:ea typeface="Calibri"/>
                <a:cs typeface="Times New Roman"/>
              </a:rPr>
              <a:t>Lặp</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lại</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tạo</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ra</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âm</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đầu</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tiên</a:t>
            </a:r>
            <a:r>
              <a:rPr lang="en-US" sz="3600" dirty="0">
                <a:ea typeface="Calibri"/>
                <a:cs typeface="Times New Roman"/>
              </a:rPr>
              <a:t/>
            </a:r>
            <a:br>
              <a:rPr lang="en-US" sz="3600" dirty="0">
                <a:ea typeface="Calibri"/>
                <a:cs typeface="Times New Roman"/>
              </a:rPr>
            </a:br>
            <a:r>
              <a:rPr lang="en-US" b="1" dirty="0" smtClean="0">
                <a:effectLst/>
                <a:latin typeface="Times New Roman"/>
                <a:ea typeface="Calibri"/>
                <a:cs typeface="Times New Roman"/>
              </a:rPr>
              <a:t> </a:t>
            </a:r>
            <a:r>
              <a:rPr lang="en-US" sz="3600" dirty="0">
                <a:ea typeface="Calibri"/>
                <a:cs typeface="Times New Roman"/>
              </a:rPr>
              <a:t/>
            </a:r>
            <a:br>
              <a:rPr lang="en-US" sz="3600" dirty="0">
                <a:ea typeface="Calibri"/>
                <a:cs typeface="Times New Roman"/>
              </a:rPr>
            </a:br>
            <a:r>
              <a:rPr lang="en-US" b="1" dirty="0" smtClean="0">
                <a:effectLst/>
                <a:latin typeface="Times New Roman"/>
                <a:ea typeface="Calibri"/>
                <a:cs typeface="Times New Roman"/>
              </a:rPr>
              <a:t>1. </a:t>
            </a:r>
            <a:r>
              <a:rPr lang="en-US" b="1" dirty="0" err="1" smtClean="0">
                <a:effectLst/>
                <a:latin typeface="Times New Roman"/>
                <a:ea typeface="Calibri"/>
                <a:cs typeface="Times New Roman"/>
              </a:rPr>
              <a:t>Mục</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tiêu</a:t>
            </a:r>
            <a:r>
              <a:rPr lang="en-US" sz="3600" dirty="0">
                <a:ea typeface="Calibri"/>
                <a:cs typeface="Times New Roman"/>
              </a:rPr>
              <a:t/>
            </a:r>
            <a:br>
              <a:rPr lang="en-US" sz="3600" dirty="0">
                <a:ea typeface="Calibri"/>
                <a:cs typeface="Times New Roman"/>
              </a:rPr>
            </a:b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theo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tất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lần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yêu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cầu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thể</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rõ</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hoặc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chỉ</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làm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giống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038009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lstStyle/>
          <a:p>
            <a:pPr marL="0" marR="0" algn="l">
              <a:lnSpc>
                <a:spcPct val="115000"/>
              </a:lnSpc>
              <a:spcBef>
                <a:spcPts val="0"/>
              </a:spcBef>
              <a:spcAft>
                <a:spcPts val="1000"/>
              </a:spcAft>
            </a:pPr>
            <a:r>
              <a:rPr lang="en-US" b="1" dirty="0" smtClean="0">
                <a:effectLst/>
                <a:latin typeface="Times New Roman"/>
                <a:ea typeface="Calibri"/>
                <a:cs typeface="Times New Roman"/>
              </a:rPr>
              <a:t>2.Lưu ý</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cảm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thấy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thích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thú</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việc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 </a:t>
            </a:r>
            <a:r>
              <a:rPr lang="en-US" dirty="0" err="1" smtClean="0">
                <a:effectLst/>
                <a:latin typeface="Times New Roman"/>
                <a:ea typeface="Calibri"/>
                <a:cs typeface="Times New Roman"/>
              </a:rPr>
              <a:t>Khuyến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khích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ngay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sau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 Cho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thấy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hiểu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quả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lợi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ích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5583292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fontScale="90000"/>
          </a:bodyPr>
          <a:lstStyle/>
          <a:p>
            <a:pPr marL="0" marR="0" algn="l">
              <a:lnSpc>
                <a:spcPct val="115000"/>
              </a:lnSpc>
              <a:spcBef>
                <a:spcPts val="0"/>
              </a:spcBef>
              <a:spcAft>
                <a:spcPts val="1000"/>
              </a:spcAft>
            </a:pPr>
            <a:r>
              <a:rPr lang="en-US" dirty="0" smtClean="0">
                <a:effectLst/>
                <a:latin typeface="Times New Roman"/>
                <a:ea typeface="Calibri"/>
                <a:cs typeface="Times New Roman"/>
              </a:rPr>
              <a:t> + </a:t>
            </a:r>
            <a:r>
              <a:rPr lang="en-US" dirty="0" err="1" smtClean="0">
                <a:effectLst/>
                <a:latin typeface="Times New Roman"/>
                <a:ea typeface="Calibri"/>
                <a:cs typeface="Times New Roman"/>
              </a:rPr>
              <a:t>Cảm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nhận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việc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khá</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dễ</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dàng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tuyệt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đối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không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chỉnh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ở </a:t>
            </a:r>
            <a:r>
              <a:rPr lang="en-US" dirty="0" err="1" smtClean="0">
                <a:effectLst/>
                <a:latin typeface="Times New Roman"/>
                <a:ea typeface="Calibri"/>
                <a:cs typeface="Times New Roman"/>
              </a:rPr>
              <a:t>giai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đoạn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này</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 </a:t>
            </a:r>
            <a:r>
              <a:rPr lang="en-US" dirty="0" err="1" smtClean="0">
                <a:effectLst/>
                <a:latin typeface="Times New Roman"/>
                <a:ea typeface="Calibri"/>
                <a:cs typeface="Times New Roman"/>
              </a:rPr>
              <a:t>Làm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hiểu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cần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phải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theo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xây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dựng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cấu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trúc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nguyên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tắc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Xây</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dựng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nguyên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tắc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từ</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cơ</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bản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nhất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Cứ</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chước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làm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theo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thưởng</a:t>
            </a:r>
            <a:r>
              <a:rPr lang="en-US" dirty="0" smtClean="0">
                <a:effectLst/>
                <a:latin typeface="Times New Roman"/>
                <a:ea typeface="Calibri"/>
                <a:cs typeface="Times New Roman"/>
              </a:rPr>
              <a:t>..</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31118704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916362"/>
          </a:xfrm>
        </p:spPr>
        <p:txBody>
          <a:bodyPr/>
          <a:lstStyle/>
          <a:p>
            <a:pPr marL="0" marR="0">
              <a:lnSpc>
                <a:spcPct val="115000"/>
              </a:lnSpc>
              <a:spcBef>
                <a:spcPts val="0"/>
              </a:spcBef>
              <a:spcAft>
                <a:spcPts val="1000"/>
              </a:spcAft>
            </a:pPr>
            <a:r>
              <a:rPr lang="en-US" b="1" dirty="0" smtClean="0">
                <a:effectLst/>
                <a:latin typeface="Times New Roman"/>
                <a:ea typeface="Calibri"/>
                <a:cs typeface="Times New Roman"/>
              </a:rPr>
              <a:t>3. </a:t>
            </a:r>
            <a:r>
              <a:rPr lang="en-US" b="1" dirty="0" err="1" smtClean="0">
                <a:effectLst/>
                <a:latin typeface="Times New Roman"/>
                <a:ea typeface="Calibri"/>
                <a:cs typeface="Times New Roman"/>
              </a:rPr>
              <a:t>Mục</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tiêu</a:t>
            </a:r>
            <a:r>
              <a:rPr lang="en-US" sz="3600" dirty="0">
                <a:ea typeface="Calibri"/>
                <a:cs typeface="Times New Roman"/>
              </a:rPr>
              <a:t/>
            </a:r>
            <a:br>
              <a:rPr lang="en-US" sz="3600" dirty="0">
                <a:ea typeface="Calibri"/>
                <a:cs typeface="Times New Roman"/>
              </a:rPr>
            </a:b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gần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rỗ</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theo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từ</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chữ</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cái</a:t>
            </a:r>
            <a:r>
              <a:rPr lang="en-US" dirty="0" smtClean="0">
                <a:effectLst/>
                <a:latin typeface="Times New Roman"/>
                <a:ea typeface="Calibri"/>
                <a:cs typeface="Times New Roman"/>
              </a:rPr>
              <a:t> ( </a:t>
            </a:r>
            <a:r>
              <a:rPr lang="en-US" dirty="0" err="1" smtClean="0">
                <a:effectLst/>
                <a:latin typeface="Times New Roman"/>
                <a:ea typeface="Calibri"/>
                <a:cs typeface="Times New Roman"/>
              </a:rPr>
              <a:t>dựa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năng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của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373792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fontScale="90000"/>
          </a:bodyPr>
          <a:lstStyle/>
          <a:p>
            <a:pPr algn="l">
              <a:lnSpc>
                <a:spcPct val="115000"/>
              </a:lnSpc>
              <a:spcBef>
                <a:spcPts val="0"/>
              </a:spcBef>
              <a:spcAft>
                <a:spcPts val="1000"/>
              </a:spcAft>
            </a:pPr>
            <a:r>
              <a:rPr lang="en-US" sz="8800" b="1" dirty="0" err="1" smtClean="0">
                <a:effectLst/>
                <a:latin typeface="Times New Roman"/>
                <a:ea typeface="Calibri"/>
                <a:cs typeface="Times New Roman"/>
              </a:rPr>
              <a:t>Bắt</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chước</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các</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âm</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khác</a:t>
            </a:r>
            <a:r>
              <a:rPr lang="en-US" sz="3600" dirty="0">
                <a:ea typeface="Calibri"/>
                <a:cs typeface="Times New Roman"/>
              </a:rPr>
              <a:t/>
            </a:r>
            <a:br>
              <a:rPr lang="en-US" sz="3600" dirty="0">
                <a:ea typeface="Calibri"/>
                <a:cs typeface="Times New Roman"/>
              </a:rPr>
            </a:br>
            <a:r>
              <a:rPr lang="en-US" b="1" dirty="0" smtClean="0">
                <a:effectLst/>
                <a:latin typeface="Times New Roman"/>
                <a:ea typeface="Calibri"/>
                <a:cs typeface="Times New Roman"/>
              </a:rPr>
              <a:t>1. </a:t>
            </a:r>
            <a:r>
              <a:rPr lang="en-US" b="1" dirty="0" err="1" smtClean="0">
                <a:effectLst/>
                <a:latin typeface="Times New Roman"/>
                <a:ea typeface="Calibri"/>
                <a:cs typeface="Times New Roman"/>
              </a:rPr>
              <a:t>Mục</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tiêu</a:t>
            </a:r>
            <a:r>
              <a:rPr lang="en-US" sz="3600" dirty="0">
                <a:ea typeface="Calibri"/>
                <a:cs typeface="Times New Roman"/>
              </a:rPr>
              <a:t/>
            </a:r>
            <a:br>
              <a:rPr lang="en-US" sz="3600" dirty="0">
                <a:ea typeface="Calibri"/>
                <a:cs typeface="Times New Roman"/>
              </a:rPr>
            </a:b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theo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tất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từ</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yêu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cầu</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7822057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lstStyle/>
          <a:p>
            <a:pPr marL="0" marR="0" algn="l">
              <a:lnSpc>
                <a:spcPct val="115000"/>
              </a:lnSpc>
              <a:spcBef>
                <a:spcPts val="0"/>
              </a:spcBef>
              <a:spcAft>
                <a:spcPts val="1000"/>
              </a:spcAft>
            </a:pPr>
            <a:r>
              <a:rPr lang="en-US" b="1" dirty="0" smtClean="0">
                <a:effectLst/>
                <a:latin typeface="Times New Roman"/>
                <a:ea typeface="Calibri"/>
                <a:cs typeface="Times New Roman"/>
              </a:rPr>
              <a:t>2. </a:t>
            </a:r>
            <a:r>
              <a:rPr lang="en-US" b="1" dirty="0" err="1" smtClean="0">
                <a:effectLst/>
                <a:latin typeface="Times New Roman"/>
                <a:ea typeface="Calibri"/>
                <a:cs typeface="Times New Roman"/>
              </a:rPr>
              <a:t>Lưu</a:t>
            </a:r>
            <a:r>
              <a:rPr lang="en-US" b="1" dirty="0" smtClean="0">
                <a:effectLst/>
                <a:latin typeface="Times New Roman"/>
                <a:ea typeface="Calibri"/>
                <a:cs typeface="Times New Roman"/>
              </a:rPr>
              <a:t> ý</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Chọn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trong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nghĩa</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Chọn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chữ</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khẩu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miệng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dễ</a:t>
            </a:r>
            <a:r>
              <a:rPr lang="en-US" dirty="0" smtClean="0">
                <a:effectLst/>
                <a:latin typeface="Times New Roman"/>
                <a:ea typeface="Calibri"/>
                <a:cs typeface="Times New Roman"/>
              </a:rPr>
              <a:t>: A.B, E, Ô, M, U, V, 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tục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cấu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trúc</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0117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fontScale="90000"/>
          </a:bodyPr>
          <a:lstStyle/>
          <a:p>
            <a:pPr algn="l">
              <a:lnSpc>
                <a:spcPct val="115000"/>
              </a:lnSpc>
              <a:spcBef>
                <a:spcPts val="0"/>
              </a:spcBef>
              <a:spcAft>
                <a:spcPts val="1000"/>
              </a:spcAft>
            </a:pPr>
            <a:r>
              <a:rPr lang="en-US" sz="7300" dirty="0" err="1" smtClean="0">
                <a:effectLst/>
                <a:latin typeface="Times New Roman"/>
                <a:ea typeface="Calibri"/>
                <a:cs typeface="Times New Roman"/>
              </a:rPr>
              <a:t>Xây</a:t>
            </a:r>
            <a:r>
              <a:rPr lang="en-US" sz="7300" dirty="0" smtClean="0">
                <a:effectLst/>
                <a:latin typeface="Times New Roman"/>
                <a:ea typeface="Calibri"/>
                <a:cs typeface="Times New Roman"/>
              </a:rPr>
              <a:t> </a:t>
            </a:r>
            <a:r>
              <a:rPr lang="en-US" sz="7300" dirty="0" err="1" smtClean="0">
                <a:effectLst/>
                <a:latin typeface="Times New Roman"/>
                <a:ea typeface="Calibri"/>
                <a:cs typeface="Times New Roman"/>
              </a:rPr>
              <a:t>dựng</a:t>
            </a:r>
            <a:r>
              <a:rPr lang="en-US" sz="7300" dirty="0" smtClean="0">
                <a:effectLst/>
                <a:latin typeface="Times New Roman"/>
                <a:ea typeface="Calibri"/>
                <a:cs typeface="Times New Roman"/>
              </a:rPr>
              <a:t> </a:t>
            </a:r>
            <a:r>
              <a:rPr lang="en-US" sz="7300" dirty="0" err="1" smtClean="0">
                <a:effectLst/>
                <a:latin typeface="Times New Roman"/>
                <a:ea typeface="Calibri"/>
                <a:cs typeface="Times New Roman"/>
              </a:rPr>
              <a:t>sự</a:t>
            </a:r>
            <a:r>
              <a:rPr lang="en-US" sz="7300" dirty="0" smtClean="0">
                <a:effectLst/>
                <a:latin typeface="Times New Roman"/>
                <a:ea typeface="Calibri"/>
                <a:cs typeface="Times New Roman"/>
              </a:rPr>
              <a:t> </a:t>
            </a:r>
            <a:r>
              <a:rPr lang="en-US" sz="7300" dirty="0" err="1" smtClean="0">
                <a:effectLst/>
                <a:latin typeface="Times New Roman"/>
                <a:ea typeface="Calibri"/>
                <a:cs typeface="Times New Roman"/>
              </a:rPr>
              <a:t>tương</a:t>
            </a:r>
            <a:r>
              <a:rPr lang="en-US" sz="7300" dirty="0" smtClean="0">
                <a:effectLst/>
                <a:latin typeface="Times New Roman"/>
                <a:ea typeface="Calibri"/>
                <a:cs typeface="Times New Roman"/>
              </a:rPr>
              <a:t> </a:t>
            </a:r>
            <a:r>
              <a:rPr lang="en-US" sz="7300" dirty="0" err="1" smtClean="0">
                <a:effectLst/>
                <a:latin typeface="Times New Roman"/>
                <a:ea typeface="Calibri"/>
                <a:cs typeface="Times New Roman"/>
              </a:rPr>
              <a:t>tác</a:t>
            </a:r>
            <a:r>
              <a:rPr lang="en-US" sz="2200" dirty="0">
                <a:ea typeface="Calibri"/>
                <a:cs typeface="Times New Roman"/>
              </a:rPr>
              <a:t/>
            </a:r>
            <a:br>
              <a:rPr lang="en-US" sz="2200" dirty="0">
                <a:ea typeface="Calibri"/>
                <a:cs typeface="Times New Roman"/>
              </a:rPr>
            </a:br>
            <a:r>
              <a:rPr lang="en-US" b="1" dirty="0" smtClean="0">
                <a:effectLst/>
                <a:latin typeface="Times New Roman"/>
                <a:ea typeface="Calibri"/>
                <a:cs typeface="Times New Roman"/>
              </a:rPr>
              <a:t>1. </a:t>
            </a:r>
            <a:r>
              <a:rPr lang="en-US" b="1" dirty="0" err="1" smtClean="0">
                <a:effectLst/>
                <a:latin typeface="Times New Roman"/>
                <a:ea typeface="Calibri"/>
                <a:cs typeface="Times New Roman"/>
              </a:rPr>
              <a:t>Mục</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tiêu</a:t>
            </a:r>
            <a:r>
              <a:rPr lang="en-US" b="1"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 Ở </a:t>
            </a:r>
            <a:r>
              <a:rPr lang="en-US" dirty="0" err="1" smtClean="0">
                <a:effectLst/>
                <a:latin typeface="Times New Roman"/>
                <a:ea typeface="Calibri"/>
                <a:cs typeface="Times New Roman"/>
              </a:rPr>
              <a:t>giai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đoạn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này</a:t>
            </a:r>
            <a:r>
              <a:rPr lang="en-US" dirty="0" smtClean="0">
                <a:effectLst/>
                <a:latin typeface="Times New Roman"/>
                <a:ea typeface="Calibri"/>
                <a:cs typeface="Times New Roman"/>
              </a:rPr>
              <a:t> GV </a:t>
            </a:r>
            <a:r>
              <a:rPr lang="en-US" dirty="0" err="1" smtClean="0">
                <a:effectLst/>
                <a:latin typeface="Times New Roman"/>
                <a:ea typeface="Calibri"/>
                <a:cs typeface="Times New Roman"/>
              </a:rPr>
              <a:t>phải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thương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gắn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làm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quen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với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 </a:t>
            </a:r>
            <a:r>
              <a:rPr lang="en-US" dirty="0" err="1" smtClean="0">
                <a:effectLst/>
                <a:latin typeface="Times New Roman"/>
                <a:ea typeface="Calibri"/>
                <a:cs typeface="Times New Roman"/>
              </a:rPr>
              <a:t>Ghi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năng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đặc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điểm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sở</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thích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vật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thích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hành</a:t>
            </a:r>
            <a:r>
              <a:rPr lang="en-US" dirty="0" smtClean="0">
                <a:effectLst/>
                <a:latin typeface="Times New Roman"/>
                <a:ea typeface="Calibri"/>
                <a:cs typeface="Times New Roman"/>
              </a:rPr>
              <a:t> vi, </a:t>
            </a:r>
            <a:r>
              <a:rPr lang="en-US" dirty="0" err="1" smtClean="0">
                <a:effectLst/>
                <a:latin typeface="Times New Roman"/>
                <a:ea typeface="Calibri"/>
                <a:cs typeface="Times New Roman"/>
              </a:rPr>
              <a:t>khả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năng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của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ở </a:t>
            </a:r>
            <a:r>
              <a:rPr lang="en-US" dirty="0" err="1" smtClean="0">
                <a:effectLst/>
                <a:latin typeface="Times New Roman"/>
                <a:ea typeface="Calibri"/>
                <a:cs typeface="Times New Roman"/>
              </a:rPr>
              <a:t>mức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độ</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tương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đối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của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622017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pPr marL="0" marR="0" algn="l">
              <a:lnSpc>
                <a:spcPct val="115000"/>
              </a:lnSpc>
              <a:spcBef>
                <a:spcPts val="0"/>
              </a:spcBef>
              <a:spcAft>
                <a:spcPts val="1000"/>
              </a:spcAft>
            </a:pPr>
            <a:r>
              <a:rPr lang="en-US" dirty="0" smtClean="0">
                <a:effectLst/>
                <a:latin typeface="Times New Roman"/>
                <a:ea typeface="Calibri"/>
                <a:cs typeface="Times New Roman"/>
              </a:rPr>
              <a:t>- </a:t>
            </a:r>
            <a:r>
              <a:rPr lang="en-US" dirty="0" err="1" smtClean="0">
                <a:effectLst/>
                <a:latin typeface="Times New Roman"/>
                <a:ea typeface="Calibri"/>
                <a:cs typeface="Times New Roman"/>
              </a:rPr>
              <a:t>Chấp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nhận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mọi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không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chỉnh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không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bắt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nhiều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lần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nhắc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chuẩn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nghe</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Sử</a:t>
            </a:r>
            <a:r>
              <a:rPr lang="en-US" dirty="0" smtClean="0">
                <a:effectLst/>
                <a:latin typeface="Times New Roman"/>
                <a:ea typeface="Calibri"/>
                <a:cs typeface="Times New Roman"/>
              </a:rPr>
              <a:t> dung </a:t>
            </a:r>
            <a:r>
              <a:rPr lang="en-US" dirty="0" err="1" smtClean="0">
                <a:effectLst/>
                <a:latin typeface="Times New Roman"/>
                <a:ea typeface="Calibri"/>
                <a:cs typeface="Times New Roman"/>
              </a:rPr>
              <a:t>ngon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ngữ</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từ</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đơn</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chậm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rõ</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càn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theo.</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352841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fontScale="90000"/>
          </a:bodyPr>
          <a:lstStyle/>
          <a:p>
            <a:pPr marL="0" marR="0" algn="l">
              <a:lnSpc>
                <a:spcPct val="115000"/>
              </a:lnSpc>
              <a:spcBef>
                <a:spcPts val="0"/>
              </a:spcBef>
              <a:spcAft>
                <a:spcPts val="1000"/>
              </a:spcAft>
            </a:pPr>
            <a:r>
              <a:rPr lang="en-US" b="1" dirty="0" smtClean="0">
                <a:effectLst/>
                <a:latin typeface="Times New Roman"/>
                <a:ea typeface="Calibri"/>
                <a:cs typeface="Times New Roman"/>
              </a:rPr>
              <a:t>3. </a:t>
            </a:r>
            <a:r>
              <a:rPr lang="en-US" b="1" dirty="0" err="1" smtClean="0">
                <a:effectLst/>
                <a:latin typeface="Times New Roman"/>
                <a:ea typeface="Calibri"/>
                <a:cs typeface="Times New Roman"/>
              </a:rPr>
              <a:t>Mục</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tiêu</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gần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rõ</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theo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cô</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tất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nhau</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=&gt; Ở </a:t>
            </a:r>
            <a:r>
              <a:rPr lang="en-US" dirty="0" err="1" smtClean="0">
                <a:effectLst/>
                <a:latin typeface="Times New Roman"/>
                <a:ea typeface="Calibri"/>
                <a:cs typeface="Times New Roman"/>
              </a:rPr>
              <a:t>giai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đoạn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bật</a:t>
            </a:r>
            <a:r>
              <a:rPr lang="en-US" dirty="0" smtClean="0">
                <a:effectLst/>
                <a:latin typeface="Times New Roman"/>
                <a:ea typeface="Calibri"/>
                <a:cs typeface="Times New Roman"/>
              </a:rPr>
              <a:t> 1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trong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đoạn</a:t>
            </a:r>
            <a:r>
              <a:rPr lang="en-US" dirty="0" smtClean="0">
                <a:effectLst/>
                <a:latin typeface="Times New Roman"/>
                <a:ea typeface="Calibri"/>
                <a:cs typeface="Times New Roman"/>
              </a:rPr>
              <a:t> CTS </a:t>
            </a:r>
            <a:r>
              <a:rPr lang="en-US" dirty="0" err="1" smtClean="0">
                <a:effectLst/>
                <a:latin typeface="Times New Roman"/>
                <a:ea typeface="Calibri"/>
                <a:cs typeface="Times New Roman"/>
              </a:rPr>
              <a:t>cần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ít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nhất</a:t>
            </a:r>
            <a:r>
              <a:rPr lang="en-US" dirty="0" smtClean="0">
                <a:effectLst/>
                <a:latin typeface="Times New Roman"/>
                <a:ea typeface="Calibri"/>
                <a:cs typeface="Times New Roman"/>
              </a:rPr>
              <a:t> 3-5 </a:t>
            </a:r>
            <a:r>
              <a:rPr lang="en-US" dirty="0" err="1" smtClean="0">
                <a:effectLst/>
                <a:latin typeface="Times New Roman"/>
                <a:ea typeface="Calibri"/>
                <a:cs typeface="Times New Roman"/>
              </a:rPr>
              <a:t>tháng</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sau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đoạn</a:t>
            </a:r>
            <a:r>
              <a:rPr lang="en-US" dirty="0" smtClean="0">
                <a:effectLst/>
                <a:latin typeface="Times New Roman"/>
                <a:ea typeface="Calibri"/>
                <a:cs typeface="Times New Roman"/>
              </a:rPr>
              <a:t> CTS </a:t>
            </a:r>
            <a:r>
              <a:rPr lang="en-US" dirty="0" err="1" smtClean="0">
                <a:effectLst/>
                <a:latin typeface="Times New Roman"/>
                <a:ea typeface="Calibri"/>
                <a:cs typeface="Times New Roman"/>
              </a:rPr>
              <a:t>rất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lâu</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8422552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pPr algn="l">
              <a:lnSpc>
                <a:spcPct val="115000"/>
              </a:lnSpc>
              <a:spcBef>
                <a:spcPts val="0"/>
              </a:spcBef>
              <a:spcAft>
                <a:spcPts val="1000"/>
              </a:spcAft>
            </a:pPr>
            <a:r>
              <a:rPr lang="en-US" sz="8800" b="1" dirty="0" err="1" smtClean="0">
                <a:effectLst/>
                <a:latin typeface="Times New Roman"/>
                <a:ea typeface="Calibri"/>
                <a:cs typeface="Times New Roman"/>
              </a:rPr>
              <a:t>Sử</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dụng</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âm</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trong</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giao</a:t>
            </a:r>
            <a:r>
              <a:rPr lang="en-US" sz="8800" b="1" dirty="0" smtClean="0">
                <a:effectLst/>
                <a:latin typeface="Times New Roman"/>
                <a:ea typeface="Calibri"/>
                <a:cs typeface="Times New Roman"/>
              </a:rPr>
              <a:t> </a:t>
            </a:r>
            <a:r>
              <a:rPr lang="en-US" sz="8800" b="1" dirty="0" err="1" smtClean="0">
                <a:effectLst/>
                <a:latin typeface="Times New Roman"/>
                <a:ea typeface="Calibri"/>
                <a:cs typeface="Times New Roman"/>
              </a:rPr>
              <a:t>tiếp</a:t>
            </a:r>
            <a:r>
              <a:rPr lang="en-US" sz="3600" dirty="0">
                <a:ea typeface="Calibri"/>
                <a:cs typeface="Times New Roman"/>
              </a:rPr>
              <a:t/>
            </a:r>
            <a:br>
              <a:rPr lang="en-US" sz="3600" dirty="0">
                <a:ea typeface="Calibri"/>
                <a:cs typeface="Times New Roman"/>
              </a:rPr>
            </a:br>
            <a:r>
              <a:rPr lang="en-US" b="1" dirty="0" smtClean="0">
                <a:effectLst/>
                <a:latin typeface="Times New Roman"/>
                <a:ea typeface="Calibri"/>
                <a:cs typeface="Times New Roman"/>
              </a:rPr>
              <a:t>1.Mục </a:t>
            </a:r>
            <a:r>
              <a:rPr lang="en-US" b="1" dirty="0" err="1" smtClean="0">
                <a:effectLst/>
                <a:latin typeface="Times New Roman"/>
                <a:ea typeface="Calibri"/>
                <a:cs typeface="Times New Roman"/>
              </a:rPr>
              <a:t>tiêu</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sử</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dụng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trong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tiếp</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0093085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fontScale="90000"/>
          </a:bodyPr>
          <a:lstStyle/>
          <a:p>
            <a:pPr marL="0" marR="0" algn="l">
              <a:lnSpc>
                <a:spcPct val="115000"/>
              </a:lnSpc>
              <a:spcBef>
                <a:spcPts val="0"/>
              </a:spcBef>
              <a:spcAft>
                <a:spcPts val="1000"/>
              </a:spcAft>
            </a:pPr>
            <a:r>
              <a:rPr lang="en-US" b="1" dirty="0" smtClean="0">
                <a:effectLst/>
                <a:latin typeface="Times New Roman"/>
                <a:ea typeface="Calibri"/>
                <a:cs typeface="Times New Roman"/>
              </a:rPr>
              <a:t>2. </a:t>
            </a:r>
            <a:r>
              <a:rPr lang="en-US" b="1" dirty="0" err="1" smtClean="0">
                <a:effectLst/>
                <a:latin typeface="Times New Roman"/>
                <a:ea typeface="Calibri"/>
                <a:cs typeface="Times New Roman"/>
              </a:rPr>
              <a:t>Lưu</a:t>
            </a:r>
            <a:r>
              <a:rPr lang="en-US" b="1" dirty="0" smtClean="0">
                <a:effectLst/>
                <a:latin typeface="Times New Roman"/>
                <a:ea typeface="Calibri"/>
                <a:cs typeface="Times New Roman"/>
              </a:rPr>
              <a:t> ý</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Tạo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cơ</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hội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huống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tiếp</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Theo </a:t>
            </a:r>
            <a:r>
              <a:rPr lang="en-US" dirty="0" err="1" smtClean="0">
                <a:effectLst/>
                <a:latin typeface="Times New Roman"/>
                <a:ea typeface="Calibri"/>
                <a:cs typeface="Times New Roman"/>
              </a:rPr>
              <a:t>dõi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để</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phát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hiện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ra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cầu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cảu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hoặc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để</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thể</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hiện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cầu</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Không</a:t>
            </a:r>
            <a:r>
              <a:rPr lang="en-US" dirty="0" smtClean="0">
                <a:effectLst/>
                <a:latin typeface="Times New Roman"/>
                <a:ea typeface="Calibri"/>
                <a:cs typeface="Times New Roman"/>
              </a:rPr>
              <a:t> can </a:t>
            </a:r>
            <a:r>
              <a:rPr lang="en-US" dirty="0" err="1" smtClean="0">
                <a:effectLst/>
                <a:latin typeface="Times New Roman"/>
                <a:ea typeface="Calibri"/>
                <a:cs typeface="Times New Roman"/>
              </a:rPr>
              <a:t>thiệp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cầu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của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lợi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dụng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cầu</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của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để</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sử</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dụng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tiếp</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120504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059362"/>
          </a:xfrm>
        </p:spPr>
        <p:txBody>
          <a:bodyPr/>
          <a:lstStyle/>
          <a:p>
            <a:pPr marL="0" marR="0" algn="l">
              <a:lnSpc>
                <a:spcPct val="115000"/>
              </a:lnSpc>
              <a:spcBef>
                <a:spcPts val="0"/>
              </a:spcBef>
              <a:spcAft>
                <a:spcPts val="1000"/>
              </a:spcAft>
            </a:pPr>
            <a:r>
              <a:rPr lang="en-US" b="1" dirty="0" smtClean="0">
                <a:effectLst/>
                <a:latin typeface="Times New Roman"/>
                <a:ea typeface="Calibri"/>
                <a:cs typeface="Times New Roman"/>
              </a:rPr>
              <a:t>3.Mục </a:t>
            </a:r>
            <a:r>
              <a:rPr lang="en-US" b="1" dirty="0" err="1" smtClean="0">
                <a:effectLst/>
                <a:latin typeface="Times New Roman"/>
                <a:ea typeface="Calibri"/>
                <a:cs typeface="Times New Roman"/>
              </a:rPr>
              <a:t>tiêu</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chủ</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động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nói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Xin</a:t>
            </a:r>
            <a:r>
              <a:rPr lang="en-US" dirty="0" smtClean="0">
                <a:effectLst/>
                <a:latin typeface="Times New Roman"/>
                <a:ea typeface="Calibri"/>
                <a:cs typeface="Times New Roman"/>
              </a:rPr>
              <a:t>/ Ạ/ Ba/ </a:t>
            </a:r>
            <a:r>
              <a:rPr lang="en-US" dirty="0" err="1" smtClean="0">
                <a:effectLst/>
                <a:latin typeface="Times New Roman"/>
                <a:ea typeface="Calibri"/>
                <a:cs typeface="Times New Roman"/>
              </a:rPr>
              <a:t>Bóng</a:t>
            </a:r>
            <a:r>
              <a:rPr lang="en-US" dirty="0" smtClean="0">
                <a:effectLst/>
                <a:latin typeface="Times New Roman"/>
                <a:ea typeface="Calibri"/>
                <a:cs typeface="Times New Roman"/>
              </a:rPr>
              <a:t>…</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muốn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gì</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đó</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384592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Xin</a:t>
            </a:r>
            <a:r>
              <a:rPr lang="en-US" dirty="0" smtClean="0"/>
              <a:t> </a:t>
            </a:r>
            <a:r>
              <a:rPr lang="en-US" dirty="0" err="1" smtClean="0"/>
              <a:t>chân</a:t>
            </a:r>
            <a:r>
              <a:rPr lang="en-US" dirty="0" smtClean="0"/>
              <a:t> </a:t>
            </a:r>
            <a:r>
              <a:rPr lang="en-US" dirty="0" err="1" smtClean="0"/>
              <a:t>thành</a:t>
            </a:r>
            <a:r>
              <a:rPr lang="en-US" dirty="0" smtClean="0"/>
              <a:t> </a:t>
            </a:r>
            <a:r>
              <a:rPr lang="en-US" dirty="0" err="1" smtClean="0"/>
              <a:t>cảm</a:t>
            </a:r>
            <a:r>
              <a:rPr lang="en-US" dirty="0" smtClean="0"/>
              <a:t> </a:t>
            </a:r>
            <a:r>
              <a:rPr lang="en-US" dirty="0" err="1" smtClean="0"/>
              <a:t>ơn</a:t>
            </a:r>
            <a:r>
              <a:rPr lang="en-US" dirty="0" smtClean="0"/>
              <a:t> </a:t>
            </a:r>
            <a:r>
              <a:rPr lang="en-US" dirty="0" err="1" smtClean="0"/>
              <a:t>các</a:t>
            </a:r>
            <a:r>
              <a:rPr lang="en-US" dirty="0" smtClean="0"/>
              <a:t> </a:t>
            </a:r>
            <a:r>
              <a:rPr lang="en-US" dirty="0" err="1" smtClean="0"/>
              <a:t>mẹ</a:t>
            </a:r>
            <a:r>
              <a:rPr lang="en-US" dirty="0" smtClean="0"/>
              <a:t> </a:t>
            </a:r>
            <a:r>
              <a:rPr lang="en-US" dirty="0" err="1" smtClean="0"/>
              <a:t>đã</a:t>
            </a:r>
            <a:r>
              <a:rPr lang="en-US" dirty="0" smtClean="0"/>
              <a:t> </a:t>
            </a:r>
            <a:r>
              <a:rPr lang="en-US" dirty="0" err="1" smtClean="0"/>
              <a:t>bớt</a:t>
            </a:r>
            <a:r>
              <a:rPr lang="en-US" dirty="0" smtClean="0"/>
              <a:t> </a:t>
            </a:r>
            <a:r>
              <a:rPr lang="en-US" dirty="0" err="1" smtClean="0"/>
              <a:t>chút</a:t>
            </a:r>
            <a:r>
              <a:rPr lang="en-US" dirty="0" smtClean="0"/>
              <a:t> </a:t>
            </a:r>
            <a:r>
              <a:rPr lang="en-US" dirty="0" err="1" smtClean="0"/>
              <a:t>thời</a:t>
            </a:r>
            <a:r>
              <a:rPr lang="en-US" dirty="0" smtClean="0"/>
              <a:t> </a:t>
            </a:r>
            <a:r>
              <a:rPr lang="en-US" dirty="0" err="1" smtClean="0"/>
              <a:t>gian</a:t>
            </a:r>
            <a:r>
              <a:rPr lang="en-US" dirty="0" smtClean="0"/>
              <a:t> </a:t>
            </a:r>
            <a:r>
              <a:rPr lang="en-US" dirty="0" err="1" smtClean="0"/>
              <a:t>cùng</a:t>
            </a:r>
            <a:r>
              <a:rPr lang="en-US" dirty="0" smtClean="0"/>
              <a:t> </a:t>
            </a:r>
            <a:r>
              <a:rPr lang="en-US" dirty="0" err="1" smtClean="0"/>
              <a:t>tham</a:t>
            </a:r>
            <a:r>
              <a:rPr lang="en-US" dirty="0" smtClean="0"/>
              <a:t> </a:t>
            </a:r>
            <a:r>
              <a:rPr lang="en-US" dirty="0" err="1" smtClean="0"/>
              <a:t>gia</a:t>
            </a:r>
            <a:r>
              <a:rPr lang="en-US" dirty="0" smtClean="0"/>
              <a:t>.</a:t>
            </a:r>
            <a:endParaRPr lang="en-US" dirty="0"/>
          </a:p>
        </p:txBody>
      </p:sp>
      <p:sp>
        <p:nvSpPr>
          <p:cNvPr id="3" name="Content Placeholder 2"/>
          <p:cNvSpPr>
            <a:spLocks noGrp="1"/>
          </p:cNvSpPr>
          <p:nvPr>
            <p:ph idx="1"/>
          </p:nvPr>
        </p:nvSpPr>
        <p:spPr/>
        <p:txBody>
          <a:bodyPr/>
          <a:lstStyle/>
          <a:p>
            <a:pPr marL="0" indent="0">
              <a:buNone/>
            </a:pPr>
            <a:r>
              <a:rPr lang="en-US" dirty="0" err="1" smtClean="0"/>
              <a:t>Rất</a:t>
            </a:r>
            <a:r>
              <a:rPr lang="en-US" dirty="0" smtClean="0"/>
              <a:t> </a:t>
            </a:r>
            <a:r>
              <a:rPr lang="en-US" dirty="0" err="1" smtClean="0"/>
              <a:t>mong</a:t>
            </a:r>
            <a:r>
              <a:rPr lang="en-US" dirty="0" smtClean="0"/>
              <a:t> </a:t>
            </a:r>
            <a:r>
              <a:rPr lang="en-US" dirty="0" err="1" smtClean="0"/>
              <a:t>được</a:t>
            </a:r>
            <a:r>
              <a:rPr lang="en-US" dirty="0" smtClean="0"/>
              <a:t> chia </a:t>
            </a:r>
            <a:r>
              <a:rPr lang="en-US" dirty="0" err="1" smtClean="0"/>
              <a:t>sẻ</a:t>
            </a:r>
            <a:r>
              <a:rPr lang="en-US" dirty="0" smtClean="0"/>
              <a:t> </a:t>
            </a:r>
            <a:r>
              <a:rPr lang="en-US" dirty="0" err="1" smtClean="0"/>
              <a:t>với</a:t>
            </a:r>
            <a:r>
              <a:rPr lang="en-US" dirty="0" smtClean="0"/>
              <a:t> </a:t>
            </a:r>
            <a:r>
              <a:rPr lang="en-US" dirty="0" err="1" smtClean="0"/>
              <a:t>các</a:t>
            </a:r>
            <a:r>
              <a:rPr lang="en-US" dirty="0" smtClean="0"/>
              <a:t> </a:t>
            </a:r>
            <a:r>
              <a:rPr lang="en-US" dirty="0" err="1" smtClean="0"/>
              <a:t>mẹ</a:t>
            </a:r>
            <a:r>
              <a:rPr lang="en-US" dirty="0" smtClean="0"/>
              <a:t> P7</a:t>
            </a:r>
          </a:p>
          <a:p>
            <a:pPr marL="0" indent="0">
              <a:buNone/>
            </a:pPr>
            <a:r>
              <a:rPr lang="en-US" sz="3600" dirty="0" err="1" smtClean="0">
                <a:solidFill>
                  <a:srgbClr val="FF0000"/>
                </a:solidFill>
              </a:rPr>
              <a:t>Phát</a:t>
            </a:r>
            <a:r>
              <a:rPr lang="en-US" sz="3600" dirty="0" smtClean="0">
                <a:solidFill>
                  <a:srgbClr val="FF0000"/>
                </a:solidFill>
              </a:rPr>
              <a:t> </a:t>
            </a:r>
            <a:r>
              <a:rPr lang="en-US" sz="3600" dirty="0" err="1" smtClean="0">
                <a:solidFill>
                  <a:srgbClr val="FF0000"/>
                </a:solidFill>
              </a:rPr>
              <a:t>triển</a:t>
            </a:r>
            <a:r>
              <a:rPr lang="en-US" sz="3600" dirty="0" smtClean="0">
                <a:solidFill>
                  <a:srgbClr val="FF0000"/>
                </a:solidFill>
              </a:rPr>
              <a:t> </a:t>
            </a:r>
            <a:r>
              <a:rPr lang="en-US" sz="3600" dirty="0" err="1" smtClean="0">
                <a:solidFill>
                  <a:srgbClr val="FF0000"/>
                </a:solidFill>
              </a:rPr>
              <a:t>ngôn</a:t>
            </a:r>
            <a:r>
              <a:rPr lang="en-US" sz="3600" dirty="0" smtClean="0">
                <a:solidFill>
                  <a:srgbClr val="FF0000"/>
                </a:solidFill>
              </a:rPr>
              <a:t> </a:t>
            </a:r>
            <a:r>
              <a:rPr lang="en-US" sz="3600" dirty="0" err="1" smtClean="0">
                <a:solidFill>
                  <a:srgbClr val="FF0000"/>
                </a:solidFill>
              </a:rPr>
              <a:t>ngữ</a:t>
            </a:r>
            <a:r>
              <a:rPr lang="en-US" sz="3600" dirty="0" smtClean="0"/>
              <a:t> </a:t>
            </a:r>
            <a:r>
              <a:rPr lang="en-US" dirty="0" err="1" smtClean="0"/>
              <a:t>trong</a:t>
            </a:r>
            <a:r>
              <a:rPr lang="en-US" dirty="0" smtClean="0"/>
              <a:t> </a:t>
            </a:r>
            <a:r>
              <a:rPr lang="en-US" dirty="0" err="1" smtClean="0"/>
              <a:t>thời</a:t>
            </a:r>
            <a:r>
              <a:rPr lang="en-US" dirty="0" smtClean="0"/>
              <a:t> </a:t>
            </a:r>
            <a:r>
              <a:rPr lang="en-US" dirty="0" err="1" smtClean="0"/>
              <a:t>gian</a:t>
            </a:r>
            <a:r>
              <a:rPr lang="en-US" dirty="0" smtClean="0"/>
              <a:t> </a:t>
            </a:r>
            <a:r>
              <a:rPr lang="en-US" dirty="0" err="1" smtClean="0"/>
              <a:t>sớm</a:t>
            </a:r>
            <a:r>
              <a:rPr lang="en-US" dirty="0" smtClean="0"/>
              <a:t> </a:t>
            </a:r>
            <a:r>
              <a:rPr lang="en-US" dirty="0" err="1" smtClean="0"/>
              <a:t>nhất</a:t>
            </a:r>
            <a:r>
              <a:rPr lang="en-US" dirty="0" smtClean="0"/>
              <a:t>.</a:t>
            </a:r>
          </a:p>
          <a:p>
            <a:pPr marL="0" indent="0" algn="ctr">
              <a:buNone/>
            </a:pPr>
            <a:endParaRPr lang="en-US" dirty="0" smtClean="0"/>
          </a:p>
          <a:p>
            <a:pPr marL="0" indent="0" algn="ctr">
              <a:buNone/>
            </a:pPr>
            <a:r>
              <a:rPr lang="en-US" sz="4000" i="1" dirty="0" err="1" smtClean="0">
                <a:solidFill>
                  <a:schemeClr val="accent1"/>
                </a:solidFill>
              </a:rPr>
              <a:t>Hẹn</a:t>
            </a:r>
            <a:r>
              <a:rPr lang="en-US" sz="4000" i="1" dirty="0" smtClean="0">
                <a:solidFill>
                  <a:schemeClr val="accent1"/>
                </a:solidFill>
              </a:rPr>
              <a:t> </a:t>
            </a:r>
            <a:r>
              <a:rPr lang="en-US" sz="4000" i="1" dirty="0" err="1" smtClean="0">
                <a:solidFill>
                  <a:schemeClr val="accent1"/>
                </a:solidFill>
              </a:rPr>
              <a:t>gặp</a:t>
            </a:r>
            <a:r>
              <a:rPr lang="en-US" sz="4000" i="1" dirty="0" smtClean="0">
                <a:solidFill>
                  <a:schemeClr val="accent1"/>
                </a:solidFill>
              </a:rPr>
              <a:t> </a:t>
            </a:r>
            <a:r>
              <a:rPr lang="en-US" sz="4000" i="1" dirty="0" err="1" smtClean="0">
                <a:solidFill>
                  <a:schemeClr val="accent1"/>
                </a:solidFill>
              </a:rPr>
              <a:t>lại</a:t>
            </a:r>
            <a:r>
              <a:rPr lang="en-US" sz="4000" i="1" dirty="0" smtClean="0">
                <a:solidFill>
                  <a:schemeClr val="accent1"/>
                </a:solidFill>
              </a:rPr>
              <a:t>!</a:t>
            </a:r>
            <a:endParaRPr lang="en-US" sz="4000" i="1" dirty="0">
              <a:solidFill>
                <a:schemeClr val="accent1"/>
              </a:solidFill>
            </a:endParaRPr>
          </a:p>
        </p:txBody>
      </p:sp>
    </p:spTree>
    <p:extLst>
      <p:ext uri="{BB962C8B-B14F-4D97-AF65-F5344CB8AC3E}">
        <p14:creationId xmlns:p14="http://schemas.microsoft.com/office/powerpoint/2010/main" val="1640423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a:bodyPr>
          <a:lstStyle/>
          <a:p>
            <a:pPr marL="0" marR="0" algn="l">
              <a:lnSpc>
                <a:spcPct val="115000"/>
              </a:lnSpc>
              <a:spcBef>
                <a:spcPts val="0"/>
              </a:spcBef>
              <a:spcAft>
                <a:spcPts val="1000"/>
              </a:spcAft>
            </a:pPr>
            <a:r>
              <a:rPr lang="en-US" sz="3600" b="1" dirty="0" smtClean="0">
                <a:effectLst/>
                <a:latin typeface="Times New Roman"/>
                <a:ea typeface="Calibri"/>
                <a:cs typeface="Times New Roman"/>
              </a:rPr>
              <a:t>2.Lưu ý:</a:t>
            </a:r>
            <a:r>
              <a:rPr lang="en-US" sz="2800" dirty="0">
                <a:ea typeface="Calibri"/>
                <a:cs typeface="Times New Roman"/>
              </a:rPr>
              <a:t/>
            </a:r>
            <a:br>
              <a:rPr lang="en-US" sz="2800" dirty="0">
                <a:ea typeface="Calibri"/>
                <a:cs typeface="Times New Roman"/>
              </a:rPr>
            </a:br>
            <a:r>
              <a:rPr lang="en-US" sz="3600" dirty="0" smtClean="0">
                <a:effectLst/>
                <a:latin typeface="Times New Roman"/>
                <a:ea typeface="Calibri"/>
                <a:cs typeface="Times New Roman"/>
              </a:rPr>
              <a:t> - Ở </a:t>
            </a:r>
            <a:r>
              <a:rPr lang="en-US" sz="3600" dirty="0" err="1" smtClean="0">
                <a:effectLst/>
                <a:latin typeface="Times New Roman"/>
                <a:ea typeface="Calibri"/>
                <a:cs typeface="Times New Roman"/>
              </a:rPr>
              <a:t>giai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đoạn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này</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chưa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cần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đưa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trẻ</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và</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các</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hoạt</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động</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dạy</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và</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học</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không</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gây</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áp</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lực</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cho</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trẻ</a:t>
            </a:r>
            <a:r>
              <a:rPr lang="en-US" sz="3600" dirty="0" smtClean="0">
                <a:effectLst/>
                <a:latin typeface="Times New Roman"/>
                <a:ea typeface="Calibri"/>
                <a:cs typeface="Times New Roman"/>
              </a:rPr>
              <a:t>).</a:t>
            </a:r>
            <a:r>
              <a:rPr lang="en-US" sz="2800" dirty="0">
                <a:ea typeface="Calibri"/>
                <a:cs typeface="Times New Roman"/>
              </a:rPr>
              <a:t/>
            </a:r>
            <a:br>
              <a:rPr lang="en-US" sz="2800" dirty="0">
                <a:ea typeface="Calibri"/>
                <a:cs typeface="Times New Roman"/>
              </a:rPr>
            </a:b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Ôm</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ấp</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vỗ</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về</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chiều</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theo</a:t>
            </a:r>
            <a:r>
              <a:rPr lang="en-US" sz="3600" dirty="0" smtClean="0">
                <a:effectLst/>
                <a:latin typeface="Times New Roman"/>
                <a:ea typeface="Calibri"/>
                <a:cs typeface="Times New Roman"/>
              </a:rPr>
              <a:t> ý </a:t>
            </a:r>
            <a:r>
              <a:rPr lang="en-US" sz="3600" dirty="0" err="1" smtClean="0">
                <a:effectLst/>
                <a:latin typeface="Times New Roman"/>
                <a:ea typeface="Calibri"/>
                <a:cs typeface="Times New Roman"/>
              </a:rPr>
              <a:t>trẻ</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để</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trẻ</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cảm</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hấy</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được</a:t>
            </a:r>
            <a:r>
              <a:rPr lang="en-US" sz="3600" dirty="0" smtClean="0">
                <a:effectLst/>
                <a:latin typeface="Times New Roman"/>
                <a:ea typeface="Calibri"/>
                <a:cs typeface="Times New Roman"/>
              </a:rPr>
              <a:t> an </a:t>
            </a:r>
            <a:r>
              <a:rPr lang="en-US" sz="3600" dirty="0" err="1" smtClean="0">
                <a:effectLst/>
                <a:latin typeface="Times New Roman"/>
                <a:ea typeface="Calibri"/>
                <a:cs typeface="Times New Roman"/>
              </a:rPr>
              <a:t>toàn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thích</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được</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chơi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được</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học</a:t>
            </a:r>
            <a:r>
              <a:rPr lang="en-US" sz="3600" dirty="0" smtClean="0">
                <a:effectLst/>
                <a:latin typeface="Times New Roman"/>
                <a:ea typeface="Calibri"/>
                <a:cs typeface="Times New Roman"/>
              </a:rPr>
              <a:t>.</a:t>
            </a:r>
            <a:r>
              <a:rPr lang="en-US" sz="2800" dirty="0">
                <a:ea typeface="Calibri"/>
                <a:cs typeface="Times New Roman"/>
              </a:rPr>
              <a:t/>
            </a:r>
            <a:br>
              <a:rPr lang="en-US" sz="2800" dirty="0">
                <a:ea typeface="Calibri"/>
                <a:cs typeface="Times New Roman"/>
              </a:rPr>
            </a:br>
            <a:endParaRPr lang="en-US" sz="3600" dirty="0">
              <a:ea typeface="Calibri"/>
              <a:cs typeface="Times New Roman"/>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882622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pPr marL="0" marR="0" algn="l">
              <a:lnSpc>
                <a:spcPct val="115000"/>
              </a:lnSpc>
              <a:spcBef>
                <a:spcPts val="0"/>
              </a:spcBef>
              <a:spcAft>
                <a:spcPts val="1000"/>
              </a:spcAft>
            </a:pPr>
            <a:r>
              <a:rPr lang="en-US" sz="4000" dirty="0" smtClean="0">
                <a:effectLst/>
                <a:latin typeface="Times New Roman"/>
                <a:ea typeface="Calibri"/>
                <a:cs typeface="Times New Roman"/>
              </a:rPr>
              <a:t>- P.H </a:t>
            </a:r>
            <a:r>
              <a:rPr lang="en-US" sz="4000" dirty="0" err="1" smtClean="0">
                <a:effectLst/>
                <a:latin typeface="Times New Roman"/>
                <a:ea typeface="Calibri"/>
                <a:cs typeface="Times New Roman"/>
              </a:rPr>
              <a:t>bắt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chước</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trẻ</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những</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gì</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có</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thể</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bắt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chước</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âm</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tạo</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ra</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hành</a:t>
            </a:r>
            <a:r>
              <a:rPr lang="en-US" sz="4000" dirty="0" smtClean="0">
                <a:effectLst/>
                <a:latin typeface="Times New Roman"/>
                <a:ea typeface="Calibri"/>
                <a:cs typeface="Times New Roman"/>
              </a:rPr>
              <a:t> vi </a:t>
            </a:r>
            <a:r>
              <a:rPr lang="en-US" sz="4000" dirty="0" err="1" smtClean="0">
                <a:effectLst/>
                <a:latin typeface="Times New Roman"/>
                <a:ea typeface="Calibri"/>
                <a:cs typeface="Times New Roman"/>
              </a:rPr>
              <a:t>không</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tổn</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hại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tới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trẻ</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và</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người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khác</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chơi</a:t>
            </a:r>
            <a:r>
              <a:rPr lang="en-US" sz="4000" dirty="0" smtClean="0">
                <a:effectLst/>
                <a:latin typeface="Times New Roman"/>
                <a:ea typeface="Calibri"/>
                <a:cs typeface="Times New Roman"/>
              </a:rPr>
              <a:t> song </a:t>
            </a:r>
            <a:r>
              <a:rPr lang="en-US" sz="4000" dirty="0" err="1" smtClean="0">
                <a:effectLst/>
                <a:latin typeface="Times New Roman"/>
                <a:ea typeface="Calibri"/>
                <a:cs typeface="Times New Roman"/>
              </a:rPr>
              <a:t>song</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vời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trẻ</a:t>
            </a:r>
            <a:r>
              <a:rPr lang="en-US" sz="3100" dirty="0">
                <a:ea typeface="Calibri"/>
                <a:cs typeface="Times New Roman"/>
              </a:rPr>
              <a:t/>
            </a:r>
            <a:br>
              <a:rPr lang="en-US" sz="3100" dirty="0">
                <a:ea typeface="Calibri"/>
                <a:cs typeface="Times New Roman"/>
              </a:rPr>
            </a:br>
            <a:r>
              <a:rPr lang="en-US" sz="4000" dirty="0" smtClean="0">
                <a:effectLst/>
                <a:latin typeface="Times New Roman"/>
                <a:ea typeface="Calibri"/>
                <a:cs typeface="Times New Roman"/>
              </a:rPr>
              <a:t>      + P.H </a:t>
            </a:r>
            <a:r>
              <a:rPr lang="en-US" sz="4000" dirty="0" err="1" smtClean="0">
                <a:effectLst/>
                <a:latin typeface="Times New Roman"/>
                <a:ea typeface="Calibri"/>
                <a:cs typeface="Times New Roman"/>
              </a:rPr>
              <a:t>nên</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chuẩn</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bị</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các</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cặp</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đò</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chơi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giống</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nhau</a:t>
            </a:r>
            <a:r>
              <a:rPr lang="en-US" sz="4000" dirty="0" smtClean="0">
                <a:effectLst/>
                <a:latin typeface="Times New Roman"/>
                <a:ea typeface="Calibri"/>
                <a:cs typeface="Times New Roman"/>
              </a:rPr>
              <a:t>.</a:t>
            </a:r>
            <a:r>
              <a:rPr lang="en-US" sz="3100" dirty="0">
                <a:ea typeface="Calibri"/>
                <a:cs typeface="Times New Roman"/>
              </a:rPr>
              <a:t/>
            </a:r>
            <a:br>
              <a:rPr lang="en-US" sz="3100" dirty="0">
                <a:ea typeface="Calibri"/>
                <a:cs typeface="Times New Roman"/>
              </a:rPr>
            </a:br>
            <a:r>
              <a:rPr lang="en-US" sz="4000" dirty="0" smtClean="0">
                <a:effectLst/>
                <a:latin typeface="Times New Roman"/>
                <a:ea typeface="Calibri"/>
                <a:cs typeface="Times New Roman"/>
              </a:rPr>
              <a:t>      + </a:t>
            </a:r>
            <a:r>
              <a:rPr lang="en-US" sz="4000" dirty="0" err="1" smtClean="0">
                <a:effectLst/>
                <a:latin typeface="Times New Roman"/>
                <a:ea typeface="Calibri"/>
                <a:cs typeface="Times New Roman"/>
              </a:rPr>
              <a:t>Khi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bắt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chước</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trẻ</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có</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thể</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tạo</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ra</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các</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tình</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huống</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dừng</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lại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tạo</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sự</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bất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ngờ</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kích</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thích</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trẻ</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thể</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hiện</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nhu</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cầu</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giao</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tiếp</a:t>
            </a:r>
            <a:r>
              <a:rPr lang="en-US" sz="4000"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248141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lstStyle/>
          <a:p>
            <a:pPr marL="0" marR="0" algn="l">
              <a:lnSpc>
                <a:spcPct val="115000"/>
              </a:lnSpc>
              <a:spcBef>
                <a:spcPts val="0"/>
              </a:spcBef>
              <a:spcAft>
                <a:spcPts val="1000"/>
              </a:spcAft>
            </a:pPr>
            <a:r>
              <a:rPr lang="en-US" dirty="0" smtClean="0">
                <a:effectLst/>
                <a:latin typeface="Times New Roman"/>
                <a:ea typeface="Calibri"/>
                <a:cs typeface="Times New Roman"/>
              </a:rPr>
              <a:t>- </a:t>
            </a:r>
            <a:r>
              <a:rPr lang="en-US" dirty="0" err="1" smtClean="0">
                <a:effectLst/>
                <a:latin typeface="Times New Roman"/>
                <a:ea typeface="Calibri"/>
                <a:cs typeface="Times New Roman"/>
              </a:rPr>
              <a:t>Chưa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tham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trực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quá</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trình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của</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Khi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kết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thúc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trò</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giờ</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học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phải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được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vui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hào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hứng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muốn</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đực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tiếp</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6645027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781800"/>
          </a:xfrm>
        </p:spPr>
        <p:txBody>
          <a:bodyPr>
            <a:normAutofit fontScale="90000"/>
          </a:bodyPr>
          <a:lstStyle/>
          <a:p>
            <a:pPr marL="0" marR="0" algn="l">
              <a:lnSpc>
                <a:spcPct val="115000"/>
              </a:lnSpc>
              <a:spcBef>
                <a:spcPts val="0"/>
              </a:spcBef>
              <a:spcAft>
                <a:spcPts val="1000"/>
              </a:spcAft>
            </a:pPr>
            <a:r>
              <a:rPr lang="en-US" b="1" dirty="0" smtClean="0">
                <a:effectLst/>
                <a:latin typeface="Times New Roman"/>
                <a:ea typeface="Calibri"/>
                <a:cs typeface="Times New Roman"/>
              </a:rPr>
              <a:t>3.Đồ </a:t>
            </a:r>
            <a:r>
              <a:rPr lang="en-US" b="1" dirty="0" err="1" smtClean="0">
                <a:effectLst/>
                <a:latin typeface="Times New Roman"/>
                <a:ea typeface="Calibri"/>
                <a:cs typeface="Times New Roman"/>
              </a:rPr>
              <a:t>dùng</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vật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trẻ</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thích</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và</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mức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độ</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thích</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Những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dung </a:t>
            </a:r>
            <a:r>
              <a:rPr lang="en-US" dirty="0" err="1" smtClean="0">
                <a:effectLst/>
                <a:latin typeface="Times New Roman"/>
                <a:ea typeface="Calibri"/>
                <a:cs typeface="Times New Roman"/>
              </a:rPr>
              <a:t>có</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thể</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tham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khảo</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Hộp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thả</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bóng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bảng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nam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châm</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họp</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đựng</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đò</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chơi</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nhỏ</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xúc</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xắc</a:t>
            </a:r>
            <a:r>
              <a:rPr lang="en-US" dirty="0" smtClean="0">
                <a:effectLst/>
                <a:latin typeface="Times New Roman"/>
                <a:ea typeface="Calibri"/>
                <a:cs typeface="Times New Roman"/>
              </a:rPr>
              <a:t>, con quay, </a:t>
            </a:r>
            <a:r>
              <a:rPr lang="en-US" dirty="0" err="1" smtClean="0">
                <a:effectLst/>
                <a:latin typeface="Times New Roman"/>
                <a:ea typeface="Calibri"/>
                <a:cs typeface="Times New Roman"/>
              </a:rPr>
              <a:t>các</a:t>
            </a:r>
            <a:r>
              <a:rPr lang="en-US" dirty="0" smtClean="0">
                <a:effectLst/>
                <a:latin typeface="Times New Roman"/>
                <a:ea typeface="Calibri"/>
                <a:cs typeface="Times New Roman"/>
              </a:rPr>
              <a:t> con </a:t>
            </a:r>
            <a:r>
              <a:rPr lang="en-US" dirty="0" err="1" smtClean="0">
                <a:effectLst/>
                <a:latin typeface="Times New Roman"/>
                <a:ea typeface="Calibri"/>
                <a:cs typeface="Times New Roman"/>
              </a:rPr>
              <a:t>vật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biết</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chạy</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Nghe</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nhạc</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dirty="0" smtClean="0">
                <a:effectLst/>
                <a:latin typeface="Times New Roman"/>
                <a:ea typeface="Calibri"/>
                <a:cs typeface="Times New Roman"/>
              </a:rPr>
              <a:t>- </a:t>
            </a:r>
            <a:r>
              <a:rPr lang="en-US" dirty="0" err="1" smtClean="0">
                <a:effectLst/>
                <a:latin typeface="Times New Roman"/>
                <a:ea typeface="Calibri"/>
                <a:cs typeface="Times New Roman"/>
              </a:rPr>
              <a:t>Đồ</a:t>
            </a:r>
            <a:r>
              <a:rPr lang="en-US" dirty="0" smtClean="0">
                <a:effectLst/>
                <a:latin typeface="Times New Roman"/>
                <a:ea typeface="Calibri"/>
                <a:cs typeface="Times New Roman"/>
              </a:rPr>
              <a:t> </a:t>
            </a:r>
            <a:r>
              <a:rPr lang="en-US" dirty="0" err="1" smtClean="0">
                <a:effectLst/>
                <a:latin typeface="Times New Roman"/>
                <a:ea typeface="Calibri"/>
                <a:cs typeface="Times New Roman"/>
              </a:rPr>
              <a:t>ăn</a:t>
            </a:r>
            <a:r>
              <a:rPr lang="en-US"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035569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0"/>
          </a:xfrm>
        </p:spPr>
        <p:txBody>
          <a:bodyPr>
            <a:normAutofit fontScale="90000"/>
          </a:bodyPr>
          <a:lstStyle/>
          <a:p>
            <a:pPr marL="0" marR="0" algn="l">
              <a:lnSpc>
                <a:spcPct val="115000"/>
              </a:lnSpc>
              <a:spcBef>
                <a:spcPts val="0"/>
              </a:spcBef>
              <a:spcAft>
                <a:spcPts val="1000"/>
              </a:spcAft>
            </a:pPr>
            <a:r>
              <a:rPr lang="en-US" b="1" dirty="0" smtClean="0">
                <a:effectLst/>
                <a:latin typeface="Times New Roman"/>
                <a:ea typeface="Calibri"/>
                <a:cs typeface="Times New Roman"/>
              </a:rPr>
              <a:t>4. </a:t>
            </a:r>
            <a:r>
              <a:rPr lang="en-US" b="1" dirty="0" err="1" smtClean="0">
                <a:effectLst/>
                <a:latin typeface="Times New Roman"/>
                <a:ea typeface="Calibri"/>
                <a:cs typeface="Times New Roman"/>
              </a:rPr>
              <a:t>Các</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mục</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tiêu</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tham</a:t>
            </a:r>
            <a:r>
              <a:rPr lang="en-US" b="1" dirty="0" smtClean="0">
                <a:effectLst/>
                <a:latin typeface="Times New Roman"/>
                <a:ea typeface="Calibri"/>
                <a:cs typeface="Times New Roman"/>
              </a:rPr>
              <a:t> </a:t>
            </a:r>
            <a:r>
              <a:rPr lang="en-US" b="1" dirty="0" err="1" smtClean="0">
                <a:effectLst/>
                <a:latin typeface="Times New Roman"/>
                <a:ea typeface="Calibri"/>
                <a:cs typeface="Times New Roman"/>
              </a:rPr>
              <a:t>khảo</a:t>
            </a:r>
            <a:r>
              <a:rPr lang="en-US" b="1" dirty="0" smtClean="0">
                <a:effectLst/>
                <a:latin typeface="Times New Roman"/>
                <a:ea typeface="Calibri"/>
                <a:cs typeface="Times New Roman"/>
              </a:rPr>
              <a:t>.</a:t>
            </a:r>
            <a:r>
              <a:rPr lang="en-US" sz="3600" dirty="0">
                <a:ea typeface="Calibri"/>
                <a:cs typeface="Times New Roman"/>
              </a:rPr>
              <a:t/>
            </a:r>
            <a:br>
              <a:rPr lang="en-US" sz="3600" dirty="0">
                <a:ea typeface="Calibri"/>
                <a:cs typeface="Times New Roman"/>
              </a:rPr>
            </a:br>
            <a:r>
              <a:rPr lang="en-US" sz="3600" i="1" dirty="0" smtClean="0">
                <a:effectLst/>
                <a:latin typeface="Times New Roman"/>
                <a:ea typeface="Calibri"/>
                <a:cs typeface="Times New Roman"/>
              </a:rPr>
              <a:t>4.1 </a:t>
            </a:r>
            <a:r>
              <a:rPr lang="en-US" sz="3600" i="1" dirty="0" err="1" smtClean="0">
                <a:effectLst/>
                <a:latin typeface="Times New Roman"/>
                <a:ea typeface="Calibri"/>
                <a:cs typeface="Times New Roman"/>
              </a:rPr>
              <a:t>Mục</a:t>
            </a:r>
            <a:r>
              <a:rPr lang="en-US" sz="3600" i="1" dirty="0" smtClean="0">
                <a:effectLst/>
                <a:latin typeface="Times New Roman"/>
                <a:ea typeface="Calibri"/>
                <a:cs typeface="Times New Roman"/>
              </a:rPr>
              <a:t> </a:t>
            </a:r>
            <a:r>
              <a:rPr lang="en-US" sz="3600" i="1" dirty="0" err="1" smtClean="0">
                <a:effectLst/>
                <a:latin typeface="Times New Roman"/>
                <a:ea typeface="Calibri"/>
                <a:cs typeface="Times New Roman"/>
              </a:rPr>
              <a:t>tiêu</a:t>
            </a:r>
            <a:r>
              <a:rPr lang="en-US" sz="3600" i="1" dirty="0" smtClean="0">
                <a:effectLst/>
                <a:latin typeface="Times New Roman"/>
                <a:ea typeface="Calibri"/>
                <a:cs typeface="Times New Roman"/>
              </a:rPr>
              <a:t> </a:t>
            </a:r>
            <a:r>
              <a:rPr lang="en-US" sz="3600" i="1" dirty="0" err="1" smtClean="0">
                <a:effectLst/>
                <a:latin typeface="Times New Roman"/>
                <a:ea typeface="Calibri"/>
                <a:cs typeface="Times New Roman"/>
              </a:rPr>
              <a:t>giao</a:t>
            </a:r>
            <a:r>
              <a:rPr lang="en-US" sz="3600" i="1" dirty="0" smtClean="0">
                <a:effectLst/>
                <a:latin typeface="Times New Roman"/>
                <a:ea typeface="Calibri"/>
                <a:cs typeface="Times New Roman"/>
              </a:rPr>
              <a:t> </a:t>
            </a:r>
            <a:r>
              <a:rPr lang="en-US" sz="3600" i="1" dirty="0" err="1" smtClean="0">
                <a:effectLst/>
                <a:latin typeface="Times New Roman"/>
                <a:ea typeface="Calibri"/>
                <a:cs typeface="Times New Roman"/>
              </a:rPr>
              <a:t>tiếp</a:t>
            </a:r>
            <a:r>
              <a:rPr lang="en-US" sz="2700" dirty="0">
                <a:ea typeface="Calibri"/>
                <a:cs typeface="Times New Roman"/>
              </a:rPr>
              <a:t/>
            </a:r>
            <a:br>
              <a:rPr lang="en-US" sz="2700" dirty="0">
                <a:ea typeface="Calibri"/>
                <a:cs typeface="Times New Roman"/>
              </a:rPr>
            </a:br>
            <a:r>
              <a:rPr lang="en-US" sz="3600" dirty="0" err="1" smtClean="0">
                <a:effectLst/>
                <a:latin typeface="Times New Roman"/>
                <a:ea typeface="Calibri"/>
                <a:cs typeface="Times New Roman"/>
              </a:rPr>
              <a:t>Nội</a:t>
            </a:r>
            <a:r>
              <a:rPr lang="en-US" sz="3600" dirty="0" smtClean="0">
                <a:effectLst/>
                <a:latin typeface="Times New Roman"/>
                <a:ea typeface="Calibri"/>
                <a:cs typeface="Times New Roman"/>
              </a:rPr>
              <a:t> dung: + </a:t>
            </a:r>
            <a:r>
              <a:rPr lang="en-US" sz="3600" dirty="0" err="1" smtClean="0">
                <a:effectLst/>
                <a:latin typeface="Times New Roman"/>
                <a:ea typeface="Calibri"/>
                <a:cs typeface="Times New Roman"/>
              </a:rPr>
              <a:t>Chấp</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nhận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đồ</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vật</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đưa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tay</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về</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phía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đồ</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vật</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xòa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tay</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khi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cô</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cho</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đồ</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vật</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với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tay</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và</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cầm</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đồ</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vật</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khi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cô</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cho</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giơ</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tay</a:t>
            </a:r>
            <a:r>
              <a:rPr lang="en-US" sz="3600" dirty="0" smtClean="0">
                <a:effectLst/>
                <a:latin typeface="Times New Roman"/>
                <a:ea typeface="Calibri"/>
                <a:cs typeface="Times New Roman"/>
              </a:rPr>
              <a:t> “ </a:t>
            </a:r>
            <a:r>
              <a:rPr lang="en-US" sz="3600" dirty="0" err="1" smtClean="0">
                <a:effectLst/>
                <a:latin typeface="Times New Roman"/>
                <a:ea typeface="Calibri"/>
                <a:cs typeface="Times New Roman"/>
              </a:rPr>
              <a:t>xin</a:t>
            </a:r>
            <a:r>
              <a:rPr lang="en-US" sz="3600" dirty="0" smtClean="0">
                <a:effectLst/>
                <a:latin typeface="Times New Roman"/>
                <a:ea typeface="Calibri"/>
                <a:cs typeface="Times New Roman"/>
              </a:rPr>
              <a:t>/ ạ” </a:t>
            </a:r>
            <a:r>
              <a:rPr lang="en-US" sz="3600" dirty="0" err="1" smtClean="0">
                <a:effectLst/>
                <a:latin typeface="Times New Roman"/>
                <a:ea typeface="Calibri"/>
                <a:cs typeface="Times New Roman"/>
              </a:rPr>
              <a:t>khi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được</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cho</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đồ</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vật</a:t>
            </a:r>
            <a:r>
              <a:rPr lang="en-US" sz="3600" dirty="0" smtClean="0">
                <a:effectLst/>
                <a:latin typeface="Times New Roman"/>
                <a:ea typeface="Calibri"/>
                <a:cs typeface="Times New Roman"/>
              </a:rPr>
              <a:t>…) -&gt; </a:t>
            </a:r>
            <a:r>
              <a:rPr lang="en-US" sz="3600" dirty="0" err="1" smtClean="0">
                <a:effectLst/>
                <a:latin typeface="Times New Roman"/>
                <a:ea typeface="Calibri"/>
                <a:cs typeface="Times New Roman"/>
              </a:rPr>
              <a:t>Kết</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hợp</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hành</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động</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và</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lời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nói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tùy</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thuộc</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vào</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khả</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năng</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của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từng</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trẻ</a:t>
            </a:r>
            <a:r>
              <a:rPr lang="en-US" sz="3600" dirty="0" smtClean="0">
                <a:effectLst/>
                <a:latin typeface="Times New Roman"/>
                <a:ea typeface="Calibri"/>
                <a:cs typeface="Times New Roman"/>
              </a:rPr>
              <a:t>.</a:t>
            </a:r>
            <a:r>
              <a:rPr lang="en-US" sz="2700" dirty="0">
                <a:ea typeface="Calibri"/>
                <a:cs typeface="Times New Roman"/>
              </a:rPr>
              <a:t/>
            </a:r>
            <a:br>
              <a:rPr lang="en-US" sz="2700" dirty="0">
                <a:ea typeface="Calibri"/>
                <a:cs typeface="Times New Roman"/>
              </a:rPr>
            </a:br>
            <a:r>
              <a:rPr lang="en-US" sz="3600" dirty="0" smtClean="0">
                <a:effectLst/>
                <a:latin typeface="Times New Roman"/>
                <a:ea typeface="Calibri"/>
                <a:cs typeface="Times New Roman"/>
              </a:rPr>
              <a:t>                 + </a:t>
            </a:r>
            <a:r>
              <a:rPr lang="en-US" sz="3600" dirty="0" err="1" smtClean="0">
                <a:effectLst/>
                <a:latin typeface="Times New Roman"/>
                <a:ea typeface="Calibri"/>
                <a:cs typeface="Times New Roman"/>
              </a:rPr>
              <a:t>Trao</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đổi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đồ</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vật</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lấy</a:t>
            </a:r>
            <a:r>
              <a:rPr lang="en-US" sz="3600" dirty="0" smtClean="0">
                <a:effectLst/>
                <a:latin typeface="Times New Roman"/>
                <a:ea typeface="Calibri"/>
                <a:cs typeface="Times New Roman"/>
              </a:rPr>
              <a:t> 1 </a:t>
            </a:r>
            <a:r>
              <a:rPr lang="en-US" sz="3600" dirty="0" err="1" smtClean="0">
                <a:effectLst/>
                <a:latin typeface="Times New Roman"/>
                <a:ea typeface="Calibri"/>
                <a:cs typeface="Times New Roman"/>
              </a:rPr>
              <a:t>tranh</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để</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trước</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mặt</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trẻ</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chủ</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động</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đặt</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vào</a:t>
            </a:r>
            <a:r>
              <a:rPr lang="en-US" sz="3600" dirty="0" smtClean="0">
                <a:effectLst/>
                <a:latin typeface="Times New Roman"/>
                <a:ea typeface="Calibri"/>
                <a:cs typeface="Times New Roman"/>
              </a:rPr>
              <a:t> </a:t>
            </a:r>
            <a:r>
              <a:rPr lang="en-US" sz="4000" dirty="0" err="1" smtClean="0">
                <a:effectLst/>
                <a:latin typeface="Times New Roman"/>
                <a:ea typeface="Calibri"/>
                <a:cs typeface="Times New Roman"/>
              </a:rPr>
              <a:t>tay</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cô</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để</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trao</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đổi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vật</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lấy</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tranh</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biểu</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tượng</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đổi</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lấy</a:t>
            </a:r>
            <a:r>
              <a:rPr lang="en-US" sz="4000" dirty="0" smtClean="0">
                <a:effectLst/>
                <a:latin typeface="Times New Roman"/>
                <a:ea typeface="Calibri"/>
                <a:cs typeface="Times New Roman"/>
              </a:rPr>
              <a:t> </a:t>
            </a:r>
            <a:r>
              <a:rPr lang="en-US" sz="4000" dirty="0" err="1" smtClean="0">
                <a:effectLst/>
                <a:latin typeface="Times New Roman"/>
                <a:ea typeface="Calibri"/>
                <a:cs typeface="Times New Roman"/>
              </a:rPr>
              <a:t>vật</a:t>
            </a:r>
            <a:r>
              <a:rPr lang="en-US" sz="4000" dirty="0" smtClean="0">
                <a:effectLst/>
                <a:latin typeface="Times New Roman"/>
                <a:ea typeface="Calibri"/>
                <a:cs typeface="Times New Roman"/>
              </a:rPr>
              <a:t>..).</a:t>
            </a:r>
            <a:r>
              <a:rPr lang="en-US" sz="3100" dirty="0">
                <a:ea typeface="Calibri"/>
                <a:cs typeface="Times New Roman"/>
              </a:rPr>
              <a:t/>
            </a:r>
            <a:br>
              <a:rPr lang="en-US" sz="3100" dirty="0">
                <a:ea typeface="Calibri"/>
                <a:cs typeface="Times New Roman"/>
              </a:rPr>
            </a:b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7740249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781800"/>
          </a:xfrm>
        </p:spPr>
        <p:txBody>
          <a:bodyPr>
            <a:normAutofit/>
          </a:bodyPr>
          <a:lstStyle/>
          <a:p>
            <a:pPr marL="0" marR="0">
              <a:lnSpc>
                <a:spcPct val="115000"/>
              </a:lnSpc>
              <a:spcBef>
                <a:spcPts val="0"/>
              </a:spcBef>
              <a:spcAft>
                <a:spcPts val="1000"/>
              </a:spcAft>
            </a:pPr>
            <a:r>
              <a:rPr lang="en-US" dirty="0" smtClean="0">
                <a:effectLst/>
                <a:latin typeface="Times New Roman"/>
                <a:ea typeface="Calibri"/>
                <a:cs typeface="Times New Roman"/>
              </a:rPr>
              <a:t> </a:t>
            </a:r>
            <a:endParaRPr lang="en-US" dirty="0"/>
          </a:p>
        </p:txBody>
      </p:sp>
      <p:sp>
        <p:nvSpPr>
          <p:cNvPr id="3" name="Content Placeholder 2"/>
          <p:cNvSpPr>
            <a:spLocks noGrp="1"/>
          </p:cNvSpPr>
          <p:nvPr>
            <p:ph idx="1"/>
          </p:nvPr>
        </p:nvSpPr>
        <p:spPr>
          <a:xfrm>
            <a:off x="457200" y="152400"/>
            <a:ext cx="8229600" cy="5973763"/>
          </a:xfrm>
        </p:spPr>
        <p:txBody>
          <a:bodyPr/>
          <a:lstStyle/>
          <a:p>
            <a:pPr marL="0" marR="0" indent="0">
              <a:lnSpc>
                <a:spcPct val="115000"/>
              </a:lnSpc>
              <a:spcBef>
                <a:spcPts val="0"/>
              </a:spcBef>
              <a:spcAft>
                <a:spcPts val="1000"/>
              </a:spcAft>
              <a:buNone/>
            </a:pPr>
            <a:r>
              <a:rPr lang="en-US" dirty="0" smtClean="0">
                <a:effectLst/>
                <a:latin typeface="Times New Roman"/>
                <a:ea typeface="Calibri"/>
                <a:cs typeface="Times New Roman"/>
              </a:rPr>
              <a:t> </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Chơi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bên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cạch</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cô</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tham</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gia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chô</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cùng</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cô</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đụng</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chạm</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vào</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cơ</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thể</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tìm</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kiếm</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sự</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trợ</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giúp</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của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cô</a:t>
            </a:r>
            <a:r>
              <a:rPr lang="en-US" sz="3600" dirty="0" smtClean="0">
                <a:effectLst/>
                <a:latin typeface="Times New Roman"/>
                <a:ea typeface="Calibri"/>
                <a:cs typeface="Times New Roman"/>
              </a:rPr>
              <a:t>.</a:t>
            </a:r>
            <a:endParaRPr lang="en-US" sz="2800" dirty="0">
              <a:ea typeface="Calibri"/>
              <a:cs typeface="Times New Roman"/>
            </a:endParaRPr>
          </a:p>
          <a:p>
            <a:pPr marL="0" marR="0" indent="0">
              <a:lnSpc>
                <a:spcPct val="115000"/>
              </a:lnSpc>
              <a:spcBef>
                <a:spcPts val="0"/>
              </a:spcBef>
              <a:spcAft>
                <a:spcPts val="1000"/>
              </a:spcAft>
              <a:buNone/>
            </a:pPr>
            <a:r>
              <a:rPr lang="en-US" sz="3600" dirty="0" smtClean="0">
                <a:effectLst/>
                <a:latin typeface="Times New Roman"/>
                <a:ea typeface="Calibri"/>
                <a:cs typeface="Times New Roman"/>
              </a:rPr>
              <a:t> + </a:t>
            </a:r>
            <a:r>
              <a:rPr lang="en-US" sz="3600" dirty="0" err="1" smtClean="0">
                <a:effectLst/>
                <a:latin typeface="Times New Roman"/>
                <a:ea typeface="Calibri"/>
                <a:cs typeface="Times New Roman"/>
              </a:rPr>
              <a:t>Không</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khóc</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và</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ra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khỏi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chỗ</a:t>
            </a:r>
            <a:r>
              <a:rPr lang="en-US" sz="3600" dirty="0" smtClean="0">
                <a:effectLst/>
                <a:latin typeface="Times New Roman"/>
                <a:ea typeface="Calibri"/>
                <a:cs typeface="Times New Roman"/>
              </a:rPr>
              <a:t>.</a:t>
            </a:r>
            <a:endParaRPr lang="en-US" sz="2800" dirty="0">
              <a:ea typeface="Calibri"/>
              <a:cs typeface="Times New Roman"/>
            </a:endParaRPr>
          </a:p>
          <a:p>
            <a:pPr marL="0" marR="0" indent="0">
              <a:lnSpc>
                <a:spcPct val="115000"/>
              </a:lnSpc>
              <a:spcBef>
                <a:spcPts val="0"/>
              </a:spcBef>
              <a:spcAft>
                <a:spcPts val="1000"/>
              </a:spcAft>
              <a:buNone/>
            </a:pPr>
            <a:r>
              <a:rPr lang="en-US" sz="3600" dirty="0" smtClean="0">
                <a:effectLst/>
                <a:latin typeface="Times New Roman"/>
                <a:ea typeface="Calibri"/>
                <a:cs typeface="Times New Roman"/>
              </a:rPr>
              <a:t>  + </a:t>
            </a:r>
            <a:r>
              <a:rPr lang="en-US" sz="3600" dirty="0" err="1" smtClean="0">
                <a:effectLst/>
                <a:latin typeface="Times New Roman"/>
                <a:ea typeface="Calibri"/>
                <a:cs typeface="Times New Roman"/>
              </a:rPr>
              <a:t>Phản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xạ</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với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tên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gọi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của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mình</a:t>
            </a:r>
            <a:r>
              <a:rPr lang="en-US" sz="3600" dirty="0" smtClean="0">
                <a:effectLst/>
                <a:latin typeface="Times New Roman"/>
                <a:ea typeface="Calibri"/>
                <a:cs typeface="Times New Roman"/>
              </a:rPr>
              <a:t>( quay </a:t>
            </a:r>
            <a:r>
              <a:rPr lang="en-US" sz="3600" dirty="0" err="1" smtClean="0">
                <a:effectLst/>
                <a:latin typeface="Times New Roman"/>
                <a:ea typeface="Calibri"/>
                <a:cs typeface="Times New Roman"/>
              </a:rPr>
              <a:t>đầu</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nhìn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về</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phía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cô</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về</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phía</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cô</a:t>
            </a:r>
            <a:r>
              <a:rPr lang="en-US" sz="3600" dirty="0" smtClean="0">
                <a:effectLst/>
                <a:latin typeface="Times New Roman"/>
                <a:ea typeface="Calibri"/>
                <a:cs typeface="Times New Roman"/>
              </a:rPr>
              <a:t>…</a:t>
            </a:r>
            <a:r>
              <a:rPr lang="en-US" sz="3600" dirty="0" err="1" smtClean="0">
                <a:effectLst/>
                <a:latin typeface="Times New Roman"/>
                <a:ea typeface="Calibri"/>
                <a:cs typeface="Times New Roman"/>
              </a:rPr>
              <a:t>nhìn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cô</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trong</a:t>
            </a:r>
            <a:r>
              <a:rPr lang="en-US" sz="3600" dirty="0" smtClean="0">
                <a:effectLst/>
                <a:latin typeface="Times New Roman"/>
                <a:ea typeface="Calibri"/>
                <a:cs typeface="Times New Roman"/>
              </a:rPr>
              <a:t> 1 </a:t>
            </a:r>
            <a:r>
              <a:rPr lang="en-US" sz="3600" dirty="0" err="1" smtClean="0">
                <a:effectLst/>
                <a:latin typeface="Times New Roman"/>
                <a:ea typeface="Calibri"/>
                <a:cs typeface="Times New Roman"/>
              </a:rPr>
              <a:t>thời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gian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nhất</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định</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khi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cô</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gọi</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tên</a:t>
            </a:r>
            <a:r>
              <a:rPr lang="en-US" sz="3600" dirty="0" smtClean="0">
                <a:effectLst/>
                <a:latin typeface="Times New Roman"/>
                <a:ea typeface="Calibri"/>
                <a:cs typeface="Times New Roman"/>
              </a:rPr>
              <a:t> </a:t>
            </a:r>
            <a:r>
              <a:rPr lang="en-US" sz="3600" dirty="0" err="1" smtClean="0">
                <a:effectLst/>
                <a:latin typeface="Times New Roman"/>
                <a:ea typeface="Calibri"/>
                <a:cs typeface="Times New Roman"/>
              </a:rPr>
              <a:t>trẻ</a:t>
            </a:r>
            <a:endParaRPr lang="en-US" sz="3600" dirty="0"/>
          </a:p>
        </p:txBody>
      </p:sp>
    </p:spTree>
    <p:extLst>
      <p:ext uri="{BB962C8B-B14F-4D97-AF65-F5344CB8AC3E}">
        <p14:creationId xmlns:p14="http://schemas.microsoft.com/office/powerpoint/2010/main" val="10040733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TotalTime>
  <Words>377</Words>
  <Application>Microsoft Office PowerPoint</Application>
  <PresentationFormat>On-screen Show (4:3)</PresentationFormat>
  <Paragraphs>42</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Dạy trẻ đang bật âm và chưa biết nói</vt:lpstr>
      <vt:lpstr>  Những kỹ năng cần dạy trẻ trong giai đoạn này. 1. Hợp tác 2. Tập trung chú ý( nghe nhìn) 3. Bắt chước 4. Lặp lại và tạo ra âm đầu. 5. Bắt chước các âm khác 6. Sử dụng âm trong giao tiếp. 7. Phát triển ngôn ngữ nói.</vt:lpstr>
      <vt:lpstr>Xây dựng sự tương tác 1. Mục tiêu:      + Ở giai đoạn này GV phải tạo được tình thương gắn bó, làm quen với  trẻ.      + Ghi lại được những khả năng, đặc điểm, sở thích, những vật trẻ thích, hành vi, khả năng giao tiếp của trẻ ở mức độ tương đối của trẻ. </vt:lpstr>
      <vt:lpstr>2.Lưu ý:  - Ở giai đoạn này chưa cần đưa trẻ và các hoạt động dạy và học( không gây áp lực cho trẻ). - Ôm ấp, vỗ về chiều theo ý trẻ, để trẻ cảm hấy được an toàn thích được chơi, được học. </vt:lpstr>
      <vt:lpstr>- P.H bắt chước trẻ( những gì có thể bắt chước: âm tạo ra, hành vi không tổn hại tới trẻ và người khác) chơi song song vời trẻ       + P.H nên chuẩn bị các cặp đò chơi giống nhau.       + Khi bắt chước trẻ có thể tạo ra các tình huống dừng lại( tạo sự bất ngờ, kích thích trẻ thể hiện nhu cầu giao tiếp) </vt:lpstr>
      <vt:lpstr>- Chưa tham gia trực tiếp vào quá trình chơi của trẻ. - Khi kết thúc trò chơi, giờ học trẻ phải được vui vẻ, hào hứng muốn đực chơi tiếp. </vt:lpstr>
      <vt:lpstr>3.Đồ dùng - Những vật mà trẻ thích và mức độ thích. - Những đồ dung có thể tham khảo: Hộp thả bóng, bảng nam châm, họp đựng các đò chơi nhỏ, xúc xắc, con quay, các con vật biết chạy… - Nghe nhạc. - Đồ ăn. </vt:lpstr>
      <vt:lpstr>4. Các mục tiêu tham khảo. 4.1 Mục tiêu giao tiếp Nội dung: + Chấp nhận đồ vật( đưa tay về phía đồ vật, xòa tay khi cô cho đồ vật, với tay và cầm đồ vật khi cô cho, giơ tay “ xin/ ạ” khi được cho đồ vật…) -&gt; Kết hợp hành động và lời nói tùy thuộc vào khả năng của từng trẻ.                  + Trao đổi đồ vật( lấy 1 tranh để trước mặt trẻ chủ động đặt vào tay cô để trao đổi vật, lấy tranh biểu tượng đổi lấy vật..). </vt:lpstr>
      <vt:lpstr> </vt:lpstr>
      <vt:lpstr> 4.2 Mục tiêu lời nói - Trẻ thoáng nhìn vào miệng cô  khi cô bắt chước âm mà trẻ đã phát ra. 4.3 Mục tiêu ngôn ngữ - Thực hiện một số câu lệnh: ngồi lên ghế, nhặt , đưa.. - Lấy ảnh của mình</vt:lpstr>
      <vt:lpstr>Tập trung chú ý 1.Mục tiêu - Hướng trẻ nhìn vào mặt P.H khi P.H đang nói( nhìn miệng). - Luyện khả năng tập trung chú ý lắng nghe của trẻ. </vt:lpstr>
      <vt:lpstr>2. Lưu ý - Luôn vui vẻ. - Làm mẫu các khẩu hình miệng  rõ ràng, kết hợp vói ngữ điệu để tạo ra sự thích thú cho trẻ. - Tạo ra những bài luyện nghe, nhìn hấp dẫn dựa trên những đồ trẻ thích: đồ chơi có màu sắc,âm thanh với mức độ từ dễ đến khó. </vt:lpstr>
      <vt:lpstr>3. Đồ dùng( cặp đồ dùng giống nhau để chơi song song với trẻ). - Những đồ dùng tạo ra âm thanh. - Những cặp tranh ảnh ghép đôi. - Những cặp đồ chơi có màu sắc. </vt:lpstr>
      <vt:lpstr>4. Một số mục tiêu tham khảo 4.1. Nhìn vật - Nhìn theo vật chuyển động liên tục trong khoảng thời gian nhất định nào đó. - Quan sát và ghép được đúng đôi các vật, đồ vật giống nhau. - Lựa chọn và ghépđúng được các cặp tranh giống nhau. </vt:lpstr>
      <vt:lpstr>- Nhặt được 2 vật( tranh) khi trộn lẫn với nhau. - Tập trung nhặt được các viên sỏi thả vào… - Phân loại được các mùa sắc khi trộn lẫn vào nhau. - Ghép được 1 bức tranh hoàn chỉnh từ 4 miếng ghép.</vt:lpstr>
      <vt:lpstr>4.2. Nhìn cô - Giao tiếp mắt nhìn cô liên tục trong khoảng thời gian… - Tập trung hoạt động ghép hình trong khoảng thời gian</vt:lpstr>
      <vt:lpstr>4.3. Nghe vật - Quay đầu về phía phát ra âm thanh ở cự ly … - Tìm vật phát ra âm thanh khi được giấu kín. - Chọn và lấy được đúng vật cô cầm trên tay và bắt chước cô tạo ra âm thanh. - Lựa chọn và lấy đúng vật phat ra âm thanh khi được giấu kín. </vt:lpstr>
      <vt:lpstr>4.4. Nhìn hình miệng cô - Nhìn vào miệng cô khi cô phát âm 1 số chữ cái. - Nhìn vào miệng cô khi cô phát âm 1 số chữ cái và cố gắng bắt chước hình miệng theo cô. - Nhìn vào miệng cô khi cô phát âm và cố gắng phát âm theo cô. </vt:lpstr>
      <vt:lpstr>Bắt chước   1. Mục tiêu Trẻ bắt chước hình miệng và bắt chước tạo âm. </vt:lpstr>
      <vt:lpstr>2. Lưu ý - Dạy từ dễ đến khó, chọn những gì nà trẻ đã làm được( tạo trẻ cảm thấy dễ dàng khi bắt chước , tâm lý thoải mái..) - Dạy trẻ bắt chước động tác trước, bắt chước với đồ vật sau đó mới bắt chước hình miệng, rồi tới bắt chước tạo âm( vỗ tay, đạp tay, đánh trống, chơi xắc xô, bắt chước hình miệng, tạo âm). </vt:lpstr>
      <vt:lpstr>- Cần khuyến khích trẻ ngay sau  khi trẻ bắt chước được( dù có sự trợ giúp) - Đầutiên làm mẫu song song để trẻ bắt chước( cô đập tay xuống bàn -&gt; trẻ đập tay đồng thời), sau đó tiến tới cô  làm mẫu -&gt; trẻ bắt chước. =&gt; Khi trẻ bắt thành thục thì trẻ sẽ mắc phải tật nhại lời, khi ngôn ngữ hiểu của trẻ tốt  thì giai đoạn nhại lời sẽ qua nhanh.</vt:lpstr>
      <vt:lpstr>3. Đồ dùng - Sử dụng những đồ dùng có phát ra âm thanh, màu sắc… </vt:lpstr>
      <vt:lpstr>4. Mục tiêu - Bắt chước với đồ vật. - Bắt chước với động tác. - Bắt chước hình miệng. - Bắt chước tạo âm. </vt:lpstr>
      <vt:lpstr>Lặp lại tạo ra âm đầu tiên   1. Mục tiêu Trẻ nói theo tất cả các lần cô yêu cầu( có thể chưa rõ hoặc chỉ là làm hình miệng giống cô). </vt:lpstr>
      <vt:lpstr>2.Lưu ý - Tạo cho trẻ cảm thấy thích thú với việc tạo ra âm( nói):       + Khuyến khích trẻ ngay sau khi trẻ bắt chước tạo ra âm.       + Cho trẻ thấy được hiểu quả, lợi ích khi trẻ nói. </vt:lpstr>
      <vt:lpstr> + Cảm nhận được việc tạo ra âm khá dễ dàng( tuyệt đối không chỉnh âm cho trẻ ở giai đoạn này).       + Làm cho trẻ hiểu cần phải nói theo cô( xây dựng cấu trúc, nguyên tắc). Xây dựng nguyên tắc từ những cái cơ bản nhất: Cứ bắt chước, làm theo cô là có thưởng..</vt:lpstr>
      <vt:lpstr>3. Mục tiêu Trẻ nói gần rỗ theo cô các từ, tiếng, chữ cái ( dựa vào khả năng của trẻ). </vt:lpstr>
      <vt:lpstr>Bắt chước các âm khác 1. Mục tiêu Trẻ nói theo cô tất cả các âm, tiếng, từ mà cô yêu cầu. </vt:lpstr>
      <vt:lpstr>2. Lưu ý - Chọn những âm mà trẻ phát ra trong khi trẻ phát âm vô nghĩa. - Chọn những chữ cái có khẩu hình miệng dễ: A.B, E, Ô, M, U, V, T.. - Tiếp tục đưa trẻ vào cấu trúc. </vt:lpstr>
      <vt:lpstr>- Chấp nhận mọi âm trẻ phát ra mà không chỉnh âm, không bắt trẻ nói đi nói lại nhiều lần, nhắc lại âm chuẩn cho trẻ nghe. - Sử dung ngon ngữ là các từ đơn. - Nói chậm, rõ các âm càn trẻ nói theo. </vt:lpstr>
      <vt:lpstr>3. Mục tiêu - Phát âm gần rõ theo cô tất cả các âm khác nhau.   =&gt; Ở giai đoạn bật 1 âm: + Trẻ trong giai đoạn CTS cần ít nhất 3-5 tháng.                                            + Trẻ sau giai đoạn CTS rất lâu. </vt:lpstr>
      <vt:lpstr>Sử dụng âm trong giao tiếp 1.Mục tiêu  Trẻ sử dụng các âm mà trẻ đã phát ra vào trong giao tiếp </vt:lpstr>
      <vt:lpstr>2. Lưu ý - Tạo cơ hội, tình huống cho trẻ giao tiếp. - Theo dõi trẻ để phát hiện ra các nhu cầu cảu trẻ( hoặc để trẻ thể hiện nhu cầu). - Không can thiệp vào nh cầu của trẻ( lợi dụng nhu cầu của trẻ để sử dụng vào giao tiếp). </vt:lpstr>
      <vt:lpstr>3.Mục tiêu - Trẻ chủ động nói: Xin/ Ạ/ Ba/ Bóng…khi muốn có được gì đó.. </vt:lpstr>
      <vt:lpstr>Xin chân thành cảm ơn các mẹ đã bớt chút thời gian cùng tham gia.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Dạy trẻ đang bật âm và chưa biết nói</dc:title>
  <dc:creator>VIET</dc:creator>
  <cp:lastModifiedBy>VIET</cp:lastModifiedBy>
  <cp:revision>7</cp:revision>
  <dcterms:created xsi:type="dcterms:W3CDTF">2015-07-12T08:07:31Z</dcterms:created>
  <dcterms:modified xsi:type="dcterms:W3CDTF">2015-07-12T08:59:26Z</dcterms:modified>
</cp:coreProperties>
</file>